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679" r:id="rId4"/>
  </p:sldMasterIdLst>
  <p:notesMasterIdLst>
    <p:notesMasterId r:id="rId39"/>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7" d="100"/>
          <a:sy n="47" d="100"/>
        </p:scale>
        <p:origin x="-96" y="-4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EDDCE-DE60-4F85-8E8E-E2D74C02E406}"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1E51C-F017-4FA0-B098-03087D7781BF}" type="slidenum">
              <a:rPr lang="en-US" smtClean="0"/>
              <a:t>‹#›</a:t>
            </a:fld>
            <a:endParaRPr lang="en-US"/>
          </a:p>
        </p:txBody>
      </p:sp>
    </p:spTree>
    <p:extLst>
      <p:ext uri="{BB962C8B-B14F-4D97-AF65-F5344CB8AC3E}">
        <p14:creationId xmlns:p14="http://schemas.microsoft.com/office/powerpoint/2010/main" val="167858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3999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707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616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149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014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209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612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3735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47768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0885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007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451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765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034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7532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0846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0707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790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912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6489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538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17350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479404"/>
      </p:ext>
    </p:extLst>
  </p:cSld>
  <p:clrMapOvr>
    <a:masterClrMapping/>
  </p:clrMapOvr>
  <p:transition spd="slow" advClick="0" advTm="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24919"/>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BF585A-A565-448C-A0F9-FF2FA03C6E74}"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457200" rtl="0" eaLnBrk="1" fontAlgn="auto" latinLnBrk="0" hangingPunct="1">
                <a:lnSpc>
                  <a:spcPct val="100000"/>
                </a:lnSpc>
                <a:spcBef>
                  <a:spcPts val="0"/>
                </a:spcBef>
                <a:spcAft>
                  <a:spcPts val="0"/>
                </a:spcAft>
                <a:buClrTx/>
                <a:buSzTx/>
                <a:buFontTx/>
                <a:buNone/>
                <a:tabLst/>
                <a:defRPr/>
              </a:pPr>
              <a:t>2021/9/27</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62607B-C3C5-4423-BE98-0A3E96D36AB8}"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56468453"/>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Action Button: Home 1">
            <a:hlinkClick r:id="" action="ppaction://noaction" highlightClick="1"/>
          </p:cNvPr>
          <p:cNvSpPr/>
          <p:nvPr userDrawn="1"/>
        </p:nvSpPr>
        <p:spPr>
          <a:xfrm>
            <a:off x="33867" y="-25400"/>
            <a:ext cx="508000" cy="381000"/>
          </a:xfrm>
          <a:prstGeom prst="actionButtonHome">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7CD9E2-A2C9-46E6-9C82-753E705CBA18}" type="slidenum">
              <a:rPr kumimoji="0" lang="en-US" sz="900" b="0" i="0" u="none" strike="noStrike" kern="1200" cap="none" spc="0" normalizeH="0" baseline="0" noProof="0" smtClean="0">
                <a:ln>
                  <a:noFill/>
                </a:ln>
                <a:solidFill>
                  <a:srgbClr val="898989"/>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898989"/>
              </a:solidFill>
              <a:effectLst/>
              <a:uLnTx/>
              <a:uFillTx/>
              <a:latin typeface="+mn-lt"/>
              <a:ea typeface="+mn-ea"/>
              <a:cs typeface="+mn-cs"/>
            </a:endParaRPr>
          </a:p>
        </p:txBody>
      </p:sp>
    </p:spTree>
    <p:extLst>
      <p:ext uri="{BB962C8B-B14F-4D97-AF65-F5344CB8AC3E}">
        <p14:creationId xmlns:p14="http://schemas.microsoft.com/office/powerpoint/2010/main" val="3672177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9E849B-1FB3-473A-977B-A5F5AB85495C}" type="datetimeFigureOut">
              <a:rPr kumimoji="0" lang="en-US" sz="900" b="0" i="0" u="none" strike="noStrike" kern="1200" cap="none" spc="0" normalizeH="0" baseline="0" noProof="0" smtClean="0">
                <a:ln>
                  <a:noFill/>
                </a:ln>
                <a:solidFill>
                  <a:srgbClr val="00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9/27/2021</a:t>
            </a:fld>
            <a:endParaRPr kumimoji="0" lang="en-US" sz="900" b="0" i="0" u="none" strike="noStrike" kern="1200" cap="none" spc="0" normalizeH="0" baseline="0" noProof="0">
              <a:ln>
                <a:noFill/>
              </a:ln>
              <a:solidFill>
                <a:srgbClr val="000000"/>
              </a:solidFill>
              <a:effectLst/>
              <a:uLnTx/>
              <a:uFillTx/>
              <a:latin typeface="+mn-lt"/>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mn-lt"/>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483051-2B5C-426C-91A3-9E5F06E2F4EB}" type="slidenum">
              <a:rPr kumimoji="0" lang="en-US" sz="9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322462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6424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Picture 7" descr="A picture containing text&#10;&#10;Description automatically generated">
            <a:extLst>
              <a:ext uri="{FF2B5EF4-FFF2-40B4-BE49-F238E27FC236}">
                <a16:creationId xmlns:a16="http://schemas.microsoft.com/office/drawing/2014/main" xmlns=""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extLst>
      <p:ext uri="{BB962C8B-B14F-4D97-AF65-F5344CB8AC3E}">
        <p14:creationId xmlns:p14="http://schemas.microsoft.com/office/powerpoint/2010/main" val="3463019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317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Picture 7" descr="A picture containing text&#10;&#10;Description automatically generated">
            <a:extLst>
              <a:ext uri="{FF2B5EF4-FFF2-40B4-BE49-F238E27FC236}">
                <a16:creationId xmlns:a16="http://schemas.microsoft.com/office/drawing/2014/main" xmlns=""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extLst>
      <p:ext uri="{BB962C8B-B14F-4D97-AF65-F5344CB8AC3E}">
        <p14:creationId xmlns:p14="http://schemas.microsoft.com/office/powerpoint/2010/main" val="2208611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760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4871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97865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516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5216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2006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3963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7730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001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405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222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7005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9870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2343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fld id="{ED213BF9-2C63-42AA-BA6C-67E1412DA37E}" type="datetimeFigureOut">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28968" rtl="0" eaLnBrk="1" fontAlgn="auto" latinLnBrk="0" hangingPunct="1">
                <a:lnSpc>
                  <a:spcPct val="100000"/>
                </a:lnSpc>
                <a:spcBef>
                  <a:spcPts val="0"/>
                </a:spcBef>
                <a:spcAft>
                  <a:spcPts val="0"/>
                </a:spcAft>
                <a:buClrTx/>
                <a:buSzTx/>
                <a:buFontTx/>
                <a:buNone/>
                <a:tabLst/>
                <a:defRPr/>
              </a:pPr>
              <a:t>2021/9/27</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968" rtl="0" eaLnBrk="1" fontAlgn="auto" latinLnBrk="0" hangingPunct="1">
              <a:lnSpc>
                <a:spcPct val="100000"/>
              </a:lnSpc>
              <a:spcBef>
                <a:spcPts val="0"/>
              </a:spcBef>
              <a:spcAft>
                <a:spcPts val="0"/>
              </a:spcAft>
              <a:buClrTx/>
              <a:buSzTx/>
              <a:buFontTx/>
              <a:buNone/>
              <a:tabLst/>
              <a:defRPr/>
            </a:pPr>
            <a:fld id="{1C82B4B2-DDA9-4394-A6AD-947A4CE2D7F7}" type="slidenum">
              <a:rPr kumimoji="0" lang="zh-CN" altLang="en-US" sz="1202"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zh-CN" altLang="en-US" sz="1202"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6332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marL="0" marR="0" lvl="0" indent="0" algn="l" defTabSz="828968"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2"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828968" rtl="0" eaLnBrk="1" fontAlgn="auto" latinLnBrk="0" hangingPunct="1">
                <a:lnSpc>
                  <a:spcPct val="100000"/>
                </a:lnSpc>
                <a:spcBef>
                  <a:spcPts val="0"/>
                </a:spcBef>
                <a:spcAft>
                  <a:spcPts val="0"/>
                </a:spcAft>
                <a:buClrTx/>
                <a:buSzTx/>
                <a:buFontTx/>
                <a:buNone/>
                <a:tabLst/>
                <a:defRPr/>
              </a:pPr>
              <a:t>9/27/2021</a:t>
            </a:fld>
            <a:endParaRPr kumimoji="0" lang="en-US" sz="1202"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marL="0" marR="0" lvl="0" indent="0" algn="r" defTabSz="828968"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2"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en-US" sz="1202"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xmlns=""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extLst>
      <p:ext uri="{BB962C8B-B14F-4D97-AF65-F5344CB8AC3E}">
        <p14:creationId xmlns:p14="http://schemas.microsoft.com/office/powerpoint/2010/main" val="1351860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5" cstate="print">
            <a:extLst>
              <a:ext uri="{28A0092B-C50C-407E-A947-70E740481C1C}">
                <a14:useLocalDpi xmlns:a14="http://schemas.microsoft.com/office/drawing/2010/main" val="0"/>
              </a:ext>
            </a:extLst>
          </a:blip>
          <a:srcRect t="61421" b="609"/>
          <a:stretch/>
        </p:blipFill>
        <p:spPr>
          <a:xfrm>
            <a:off x="15894" y="18387"/>
            <a:ext cx="12174936" cy="6839613"/>
          </a:xfrm>
          <a:prstGeom prst="rect">
            <a:avLst/>
          </a:prstGeom>
        </p:spPr>
      </p:pic>
      <p:pic>
        <p:nvPicPr>
          <p:cNvPr id="9"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22718"/>
          <a:stretch/>
        </p:blipFill>
        <p:spPr>
          <a:xfrm>
            <a:off x="100031" y="2"/>
            <a:ext cx="1302050" cy="1179384"/>
          </a:xfrm>
          <a:prstGeom prst="rect">
            <a:avLst/>
          </a:prstGeom>
        </p:spPr>
      </p:pic>
      <p:sp>
        <p:nvSpPr>
          <p:cNvPr id="7" name="矩形 6"/>
          <p:cNvSpPr/>
          <p:nvPr userDrawn="1"/>
        </p:nvSpPr>
        <p:spPr>
          <a:xfrm>
            <a:off x="3048000" y="2551837"/>
            <a:ext cx="6096000" cy="352982"/>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rPr>
              <a:t>感谢您下载包图网平台上提供的</a:t>
            </a: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rPr>
              <a:t>PPT</a:t>
            </a:r>
            <a:r>
              <a:rPr kumimoji="0" lang="zh-CN" altLang="en-US"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rPr>
              <a:t>作品，为了您和包图网以及原创作者的利益，请勿复制、传播、销售，否则将承担法律责任！包图网将对作品进行维权，按照传播下载次数进行十倍的索取赔偿！</a:t>
            </a:r>
            <a:endPar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59908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eaLnBrk="1" hangingPunct="1">
              <a:defRPr sz="900" b="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b="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10"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02CFD3-5FB7-4EFB-B523-C93A770AB240}" type="slidenum">
              <a:rPr kumimoji="0" lang="en-US" sz="900" b="0" i="0" u="none" strike="noStrike" kern="1200" cap="none" spc="0" normalizeH="0" baseline="0" noProof="0" smtClean="0">
                <a:ln>
                  <a:noFill/>
                </a:ln>
                <a:solidFill>
                  <a:srgbClr val="898989"/>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srgbClr val="89898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79792401"/>
      </p:ext>
    </p:extLst>
  </p:cSld>
  <p:clrMap bg1="lt1" tx1="dk1" bg2="lt2" tx2="dk2" accent1="accent1" accent2="accent2" accent3="accent3" accent4="accent4" accent5="accent5" accent6="accent6" hlink="hlink" folHlink="folHlink"/>
  <p:sldLayoutIdLst>
    <p:sldLayoutId id="2147483677" r:id="rId1"/>
    <p:sldLayoutId id="2147483678" r:id="rId2"/>
  </p:sldLayoutIdLst>
  <p:transition spd="slow">
    <p:sndAc>
      <p:endSnd/>
    </p:sndAc>
  </p:transition>
  <p:txStyles>
    <p:titleStyle>
      <a:lvl1pPr algn="l" defTabSz="685800" rtl="0" eaLnBrk="0" fontAlgn="base" hangingPunct="0">
        <a:lnSpc>
          <a:spcPct val="90000"/>
        </a:lnSpc>
        <a:spcBef>
          <a:spcPct val="0"/>
        </a:spcBef>
        <a:spcAft>
          <a:spcPct val="0"/>
        </a:spcAft>
        <a:defRPr sz="3300" kern="1200">
          <a:solidFill>
            <a:schemeClr val="tx1"/>
          </a:solidFill>
          <a:latin typeface="Arial" pitchFamily="34" charset="0"/>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itchFamily="34" charset="0"/>
        </a:defRPr>
      </a:lvl2pPr>
      <a:lvl3pPr algn="l" defTabSz="685800" rtl="0" eaLnBrk="0" fontAlgn="base" hangingPunct="0">
        <a:lnSpc>
          <a:spcPct val="90000"/>
        </a:lnSpc>
        <a:spcBef>
          <a:spcPct val="0"/>
        </a:spcBef>
        <a:spcAft>
          <a:spcPct val="0"/>
        </a:spcAft>
        <a:defRPr sz="3300">
          <a:solidFill>
            <a:schemeClr val="tx1"/>
          </a:solidFill>
          <a:latin typeface="Arial" pitchFamily="34" charset="0"/>
        </a:defRPr>
      </a:lvl3pPr>
      <a:lvl4pPr algn="l" defTabSz="685800" rtl="0" eaLnBrk="0" fontAlgn="base" hangingPunct="0">
        <a:lnSpc>
          <a:spcPct val="90000"/>
        </a:lnSpc>
        <a:spcBef>
          <a:spcPct val="0"/>
        </a:spcBef>
        <a:spcAft>
          <a:spcPct val="0"/>
        </a:spcAft>
        <a:defRPr sz="3300">
          <a:solidFill>
            <a:schemeClr val="tx1"/>
          </a:solidFill>
          <a:latin typeface="Arial" pitchFamily="34" charset="0"/>
        </a:defRPr>
      </a:lvl4pPr>
      <a:lvl5pPr algn="l" defTabSz="685800" rtl="0" eaLnBrk="0" fontAlgn="base" hangingPunct="0">
        <a:lnSpc>
          <a:spcPct val="90000"/>
        </a:lnSpc>
        <a:spcBef>
          <a:spcPct val="0"/>
        </a:spcBef>
        <a:spcAft>
          <a:spcPct val="0"/>
        </a:spcAft>
        <a:defRPr sz="3300">
          <a:solidFill>
            <a:schemeClr val="tx1"/>
          </a:solidFill>
          <a:latin typeface="Arial"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Arial" pitchFamily="34" charset="0"/>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sz="2800" kern="1200">
          <a:solidFill>
            <a:schemeClr val="tx1"/>
          </a:solidFill>
          <a:latin typeface="Arial" pitchFamily="34" charset="0"/>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Arial" pitchFamily="34" charset="0"/>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Arial" pitchFamily="34" charset="0"/>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Arial"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marL="0" marR="0" lvl="0" indent="0" algn="l" defTabSz="828968"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2"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828968" rtl="0" eaLnBrk="1" fontAlgn="auto" latinLnBrk="0" hangingPunct="1">
                <a:lnSpc>
                  <a:spcPct val="100000"/>
                </a:lnSpc>
                <a:spcBef>
                  <a:spcPts val="0"/>
                </a:spcBef>
                <a:spcAft>
                  <a:spcPts val="0"/>
                </a:spcAft>
                <a:buClrTx/>
                <a:buSzTx/>
                <a:buFontTx/>
                <a:buNone/>
                <a:tabLst/>
                <a:defRPr/>
              </a:pPr>
              <a:t>9/27/2021</a:t>
            </a:fld>
            <a:endParaRPr kumimoji="0" lang="en-US" sz="1202"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marL="0" marR="0" lvl="0" indent="0" algn="r" defTabSz="828968"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2"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828968" rtl="0" eaLnBrk="1" fontAlgn="auto" latinLnBrk="0" hangingPunct="1">
                <a:lnSpc>
                  <a:spcPct val="100000"/>
                </a:lnSpc>
                <a:spcBef>
                  <a:spcPts val="0"/>
                </a:spcBef>
                <a:spcAft>
                  <a:spcPts val="0"/>
                </a:spcAft>
                <a:buClrTx/>
                <a:buSzTx/>
                <a:buFontTx/>
                <a:buNone/>
                <a:tabLst/>
                <a:defRPr/>
              </a:pPr>
              <a:t>‹#›</a:t>
            </a:fld>
            <a:endParaRPr kumimoji="0" lang="en-US" sz="1202"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xmlns=""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extLst>
      <p:ext uri="{BB962C8B-B14F-4D97-AF65-F5344CB8AC3E}">
        <p14:creationId xmlns:p14="http://schemas.microsoft.com/office/powerpoint/2010/main" val="32824279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3" Type="http://schemas.openxmlformats.org/officeDocument/2006/relationships/image" Target="../media/image4.jpeg"/><Relationship Id="rId7" Type="http://schemas.openxmlformats.org/officeDocument/2006/relationships/image" Target="../media/image27.png"/><Relationship Id="rId12" Type="http://schemas.openxmlformats.org/officeDocument/2006/relationships/image" Target="../media/image32.JPG"/><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9.png"/><Relationship Id="rId15" Type="http://schemas.openxmlformats.org/officeDocument/2006/relationships/image" Target="../media/image35.png"/><Relationship Id="rId10" Type="http://schemas.openxmlformats.org/officeDocument/2006/relationships/image" Target="../media/image30.JPG"/><Relationship Id="rId4" Type="http://schemas.openxmlformats.org/officeDocument/2006/relationships/image" Target="../media/image5.png"/><Relationship Id="rId9" Type="http://schemas.openxmlformats.org/officeDocument/2006/relationships/image" Target="../media/image29.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16.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8.png"/><Relationship Id="rId12"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jpg"/><Relationship Id="rId11" Type="http://schemas.openxmlformats.org/officeDocument/2006/relationships/image" Target="../media/image56.jpg"/><Relationship Id="rId5" Type="http://schemas.openxmlformats.org/officeDocument/2006/relationships/image" Target="../media/image4.jpeg"/><Relationship Id="rId10" Type="http://schemas.openxmlformats.org/officeDocument/2006/relationships/image" Target="../media/image55.jpg"/><Relationship Id="rId4" Type="http://schemas.openxmlformats.org/officeDocument/2006/relationships/notesSlide" Target="../notesSlides/notesSlide18.xml"/><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53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816" y="199887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262" y="3858"/>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7705" y="-276124"/>
            <a:ext cx="553004" cy="553004"/>
          </a:xfrm>
          <a:prstGeom prst="rect">
            <a:avLst/>
          </a:prstGeom>
        </p:spPr>
      </p:pic>
      <p:pic>
        <p:nvPicPr>
          <p:cNvPr id="6" name="Picture 5">
            <a:extLst>
              <a:ext uri="{FF2B5EF4-FFF2-40B4-BE49-F238E27FC236}">
                <a16:creationId xmlns:a16="http://schemas.microsoft.com/office/drawing/2014/main" xmlns="" id="{F6688699-4061-4EA7-AB3D-8E48AE2C9C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158332" y="5078893"/>
            <a:ext cx="1567350" cy="1567350"/>
          </a:xfrm>
          <a:prstGeom prst="rect">
            <a:avLst/>
          </a:prstGeom>
        </p:spPr>
      </p:pic>
      <p:pic>
        <p:nvPicPr>
          <p:cNvPr id="15" name="图片 4">
            <a:extLst>
              <a:ext uri="{FF2B5EF4-FFF2-40B4-BE49-F238E27FC236}">
                <a16:creationId xmlns:a16="http://schemas.microsoft.com/office/drawing/2014/main" xmlns="" id="{E2207ADC-DDE6-40C6-9716-FE84B4C101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98" r="4383"/>
          <a:stretch/>
        </p:blipFill>
        <p:spPr>
          <a:xfrm>
            <a:off x="5995347" y="4744700"/>
            <a:ext cx="3507418" cy="2165035"/>
          </a:xfrm>
          <a:prstGeom prst="rect">
            <a:avLst/>
          </a:prstGeom>
        </p:spPr>
      </p:pic>
      <p:pic>
        <p:nvPicPr>
          <p:cNvPr id="16" name="Picture 15">
            <a:extLst>
              <a:ext uri="{FF2B5EF4-FFF2-40B4-BE49-F238E27FC236}">
                <a16:creationId xmlns:a16="http://schemas.microsoft.com/office/drawing/2014/main" xmlns="" id="{71989762-42C9-4069-8D40-FBD47A8F8F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2430" y="5227800"/>
            <a:ext cx="1357845" cy="1357845"/>
          </a:xfrm>
          <a:prstGeom prst="rect">
            <a:avLst/>
          </a:prstGeom>
        </p:spPr>
      </p:pic>
      <p:pic>
        <p:nvPicPr>
          <p:cNvPr id="17" name="Picture 16">
            <a:extLst>
              <a:ext uri="{FF2B5EF4-FFF2-40B4-BE49-F238E27FC236}">
                <a16:creationId xmlns:a16="http://schemas.microsoft.com/office/drawing/2014/main" xmlns="" id="{F6BF1AEF-EF5B-41A5-B9C3-B53C30F16D7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293834" y="3129180"/>
            <a:ext cx="2608364" cy="3553558"/>
          </a:xfrm>
          <a:prstGeom prst="rect">
            <a:avLst/>
          </a:prstGeom>
        </p:spPr>
      </p:pic>
      <p:sp>
        <p:nvSpPr>
          <p:cNvPr id="18" name="TextBox 17"/>
          <p:cNvSpPr txBox="1"/>
          <p:nvPr/>
        </p:nvSpPr>
        <p:spPr>
          <a:xfrm>
            <a:off x="3299788" y="-14275"/>
            <a:ext cx="85332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ai,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27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9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2021</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9" name="矩形 11"/>
          <p:cNvSpPr/>
          <p:nvPr/>
        </p:nvSpPr>
        <p:spPr>
          <a:xfrm>
            <a:off x="5637733" y="831649"/>
            <a:ext cx="2822712" cy="769441"/>
          </a:xfrm>
          <a:custGeom>
            <a:avLst/>
            <a:gdLst>
              <a:gd name="connsiteX0" fmla="*/ 0 w 2822712"/>
              <a:gd name="connsiteY0" fmla="*/ 0 h 769441"/>
              <a:gd name="connsiteX1" fmla="*/ 564542 w 2822712"/>
              <a:gd name="connsiteY1" fmla="*/ 0 h 769441"/>
              <a:gd name="connsiteX2" fmla="*/ 1072631 w 2822712"/>
              <a:gd name="connsiteY2" fmla="*/ 0 h 769441"/>
              <a:gd name="connsiteX3" fmla="*/ 1552492 w 2822712"/>
              <a:gd name="connsiteY3" fmla="*/ 0 h 769441"/>
              <a:gd name="connsiteX4" fmla="*/ 2145261 w 2822712"/>
              <a:gd name="connsiteY4" fmla="*/ 0 h 769441"/>
              <a:gd name="connsiteX5" fmla="*/ 2822712 w 2822712"/>
              <a:gd name="connsiteY5" fmla="*/ 0 h 769441"/>
              <a:gd name="connsiteX6" fmla="*/ 2822712 w 2822712"/>
              <a:gd name="connsiteY6" fmla="*/ 369332 h 769441"/>
              <a:gd name="connsiteX7" fmla="*/ 2822712 w 2822712"/>
              <a:gd name="connsiteY7" fmla="*/ 769441 h 769441"/>
              <a:gd name="connsiteX8" fmla="*/ 2314624 w 2822712"/>
              <a:gd name="connsiteY8" fmla="*/ 769441 h 769441"/>
              <a:gd name="connsiteX9" fmla="*/ 1834763 w 2822712"/>
              <a:gd name="connsiteY9" fmla="*/ 769441 h 769441"/>
              <a:gd name="connsiteX10" fmla="*/ 1213766 w 2822712"/>
              <a:gd name="connsiteY10" fmla="*/ 769441 h 769441"/>
              <a:gd name="connsiteX11" fmla="*/ 733905 w 2822712"/>
              <a:gd name="connsiteY11" fmla="*/ 769441 h 769441"/>
              <a:gd name="connsiteX12" fmla="*/ 0 w 2822712"/>
              <a:gd name="connsiteY12" fmla="*/ 769441 h 769441"/>
              <a:gd name="connsiteX13" fmla="*/ 0 w 2822712"/>
              <a:gd name="connsiteY13" fmla="*/ 369332 h 769441"/>
              <a:gd name="connsiteX14" fmla="*/ 0 w 2822712"/>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712" h="769441" fill="none" extrusionOk="0">
                <a:moveTo>
                  <a:pt x="0" y="0"/>
                </a:moveTo>
                <a:cubicBezTo>
                  <a:pt x="206304" y="-3180"/>
                  <a:pt x="447716" y="8340"/>
                  <a:pt x="564542" y="0"/>
                </a:cubicBezTo>
                <a:cubicBezTo>
                  <a:pt x="681368" y="-8340"/>
                  <a:pt x="899279" y="41815"/>
                  <a:pt x="1072631" y="0"/>
                </a:cubicBezTo>
                <a:cubicBezTo>
                  <a:pt x="1245983" y="-41815"/>
                  <a:pt x="1442612" y="43740"/>
                  <a:pt x="1552492" y="0"/>
                </a:cubicBezTo>
                <a:cubicBezTo>
                  <a:pt x="1662372" y="-43740"/>
                  <a:pt x="1926395" y="15330"/>
                  <a:pt x="2145261" y="0"/>
                </a:cubicBezTo>
                <a:cubicBezTo>
                  <a:pt x="2364127" y="-15330"/>
                  <a:pt x="2490502" y="38173"/>
                  <a:pt x="2822712" y="0"/>
                </a:cubicBezTo>
                <a:cubicBezTo>
                  <a:pt x="2843231" y="120950"/>
                  <a:pt x="2807426" y="292642"/>
                  <a:pt x="2822712" y="369332"/>
                </a:cubicBezTo>
                <a:cubicBezTo>
                  <a:pt x="2837998" y="446022"/>
                  <a:pt x="2786842" y="578312"/>
                  <a:pt x="2822712" y="769441"/>
                </a:cubicBezTo>
                <a:cubicBezTo>
                  <a:pt x="2568942" y="770350"/>
                  <a:pt x="2508296" y="728140"/>
                  <a:pt x="2314624" y="769441"/>
                </a:cubicBezTo>
                <a:cubicBezTo>
                  <a:pt x="2120952" y="810742"/>
                  <a:pt x="1970277" y="753867"/>
                  <a:pt x="1834763" y="769441"/>
                </a:cubicBezTo>
                <a:cubicBezTo>
                  <a:pt x="1699249" y="785015"/>
                  <a:pt x="1455639" y="756114"/>
                  <a:pt x="1213766" y="769441"/>
                </a:cubicBezTo>
                <a:cubicBezTo>
                  <a:pt x="971893" y="782768"/>
                  <a:pt x="940535" y="744711"/>
                  <a:pt x="733905" y="769441"/>
                </a:cubicBezTo>
                <a:cubicBezTo>
                  <a:pt x="527275" y="794171"/>
                  <a:pt x="264562" y="705811"/>
                  <a:pt x="0" y="769441"/>
                </a:cubicBezTo>
                <a:cubicBezTo>
                  <a:pt x="-33489" y="671499"/>
                  <a:pt x="29796" y="502459"/>
                  <a:pt x="0" y="369332"/>
                </a:cubicBezTo>
                <a:cubicBezTo>
                  <a:pt x="-29796" y="236205"/>
                  <a:pt x="24502" y="92081"/>
                  <a:pt x="0" y="0"/>
                </a:cubicBezTo>
                <a:close/>
              </a:path>
              <a:path w="2822712" h="769441" stroke="0" extrusionOk="0">
                <a:moveTo>
                  <a:pt x="0" y="0"/>
                </a:moveTo>
                <a:cubicBezTo>
                  <a:pt x="143886" y="-56011"/>
                  <a:pt x="491896" y="35937"/>
                  <a:pt x="620997" y="0"/>
                </a:cubicBezTo>
                <a:cubicBezTo>
                  <a:pt x="750098" y="-35937"/>
                  <a:pt x="971563" y="44337"/>
                  <a:pt x="1185539" y="0"/>
                </a:cubicBezTo>
                <a:cubicBezTo>
                  <a:pt x="1399515" y="-44337"/>
                  <a:pt x="1584543" y="1621"/>
                  <a:pt x="1806536" y="0"/>
                </a:cubicBezTo>
                <a:cubicBezTo>
                  <a:pt x="2028529" y="-1621"/>
                  <a:pt x="2594268" y="74361"/>
                  <a:pt x="2822712" y="0"/>
                </a:cubicBezTo>
                <a:cubicBezTo>
                  <a:pt x="2834032" y="184618"/>
                  <a:pt x="2805046" y="253989"/>
                  <a:pt x="2822712" y="369332"/>
                </a:cubicBezTo>
                <a:cubicBezTo>
                  <a:pt x="2840378" y="484675"/>
                  <a:pt x="2788699" y="651755"/>
                  <a:pt x="2822712" y="769441"/>
                </a:cubicBezTo>
                <a:cubicBezTo>
                  <a:pt x="2539590" y="780665"/>
                  <a:pt x="2359152" y="708256"/>
                  <a:pt x="2201715" y="769441"/>
                </a:cubicBezTo>
                <a:cubicBezTo>
                  <a:pt x="2044278" y="830626"/>
                  <a:pt x="1719232" y="764119"/>
                  <a:pt x="1580719" y="769441"/>
                </a:cubicBezTo>
                <a:cubicBezTo>
                  <a:pt x="1442206" y="774763"/>
                  <a:pt x="1255027" y="750416"/>
                  <a:pt x="1016176" y="769441"/>
                </a:cubicBezTo>
                <a:cubicBezTo>
                  <a:pt x="777325" y="788466"/>
                  <a:pt x="255438" y="676480"/>
                  <a:pt x="0" y="769441"/>
                </a:cubicBezTo>
                <a:cubicBezTo>
                  <a:pt x="-5687" y="691335"/>
                  <a:pt x="17729" y="533854"/>
                  <a:pt x="0" y="384721"/>
                </a:cubicBezTo>
                <a:cubicBezTo>
                  <a:pt x="-17729" y="235588"/>
                  <a:pt x="45339" y="153770"/>
                  <a:pt x="0" y="0"/>
                </a:cubicBezTo>
                <a:close/>
              </a:path>
            </a:pathLst>
          </a:custGeom>
          <a:solidFill>
            <a:sysClr val="window" lastClr="FFFFFF"/>
          </a:solidFill>
          <a:ln w="12700" cap="flat" cmpd="sng" algn="ctr">
            <a:solidFill>
              <a:srgbClr val="9BBB59"/>
            </a:solidFill>
            <a:prstDash val="solid"/>
            <a:miter lim="800000"/>
            <a:extLst>
              <a:ext uri="{C807C97D-BFC1-408E-A445-0C87EB9F89A2}">
                <ask:lineSketchStyleProps xmlns:ask="http://schemas.microsoft.com/office/drawing/2018/sketchyshapes" xmlns="" sd="1836632089">
                  <a:prstGeom prst="rect">
                    <a:avLst/>
                  </a:prstGeom>
                  <ask:type>
                    <ask:lineSketchScribble/>
                  </ask:type>
                </ask:lineSketchStyleProps>
              </a:ext>
            </a:extLst>
          </a:ln>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smtClean="0">
                <a:ln/>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rPr>
              <a:t>Tập</a:t>
            </a:r>
            <a:r>
              <a:rPr kumimoji="0" lang="en-US" altLang="zh-CN" sz="4400" b="1" i="0" u="none" strike="noStrike" kern="0" cap="none" spc="0" normalizeH="0" baseline="0" noProof="0" dirty="0" smtClean="0">
                <a:ln/>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rPr>
              <a:t> </a:t>
            </a:r>
            <a:r>
              <a:rPr kumimoji="0" lang="en-US" altLang="zh-CN" sz="4400" b="1" i="0" u="none" strike="noStrike" kern="0" cap="none" spc="0" normalizeH="0" baseline="0" noProof="0" dirty="0" err="1" smtClean="0">
                <a:ln/>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rPr>
              <a:t>đọc</a:t>
            </a:r>
            <a:endParaRPr kumimoji="0" lang="en-US" altLang="zh-CN" sz="4400" b="1" i="0" u="none" strike="noStrike" kern="0" cap="none" spc="0" normalizeH="0" baseline="0" noProof="0" dirty="0" smtClean="0">
              <a:ln/>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endParaRPr>
          </a:p>
        </p:txBody>
      </p:sp>
      <p:sp>
        <p:nvSpPr>
          <p:cNvPr id="20" name="矩形 9"/>
          <p:cNvSpPr/>
          <p:nvPr/>
        </p:nvSpPr>
        <p:spPr>
          <a:xfrm>
            <a:off x="3167053" y="2036856"/>
            <a:ext cx="8140148"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Dế</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Mèn</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bênh</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vực</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kẻ</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rPr>
              <a:t>yếu</a:t>
            </a:r>
            <a:endPar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微软雅黑" pitchFamily="34" charset="-122"/>
              <a:cs typeface="+mn-cs"/>
            </a:endParaRPr>
          </a:p>
        </p:txBody>
      </p:sp>
      <p:sp>
        <p:nvSpPr>
          <p:cNvPr id="21" name="TextBox 7"/>
          <p:cNvSpPr>
            <a:spLocks noChangeArrowheads="1"/>
          </p:cNvSpPr>
          <p:nvPr/>
        </p:nvSpPr>
        <p:spPr bwMode="auto">
          <a:xfrm>
            <a:off x="5995347" y="4351961"/>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HP001 5 hàng" panose="020B0603050302020204" pitchFamily="34" charset="0"/>
                <a:ea typeface="微软雅黑" pitchFamily="34" charset="-122"/>
                <a:cs typeface="Times New Roman" panose="02020603050405020304" pitchFamily="18" charset="0"/>
                <a:sym typeface="微软雅黑" pitchFamily="34" charset="-122"/>
              </a:rPr>
              <a:t>Tô</a:t>
            </a:r>
            <a:r>
              <a:rPr kumimoji="0" lang="en-US" altLang="zh-CN" sz="3600" b="1" i="0" u="none" strike="noStrike" kern="1200" cap="none" spc="0" normalizeH="0" baseline="0" noProof="0" dirty="0">
                <a:ln>
                  <a:noFill/>
                </a:ln>
                <a:solidFill>
                  <a:prstClr val="black"/>
                </a:solidFill>
                <a:effectLst/>
                <a:uLnTx/>
                <a:uFillTx/>
                <a:latin typeface="HP001 5 hàng" panose="020B0603050302020204" pitchFamily="34" charset="0"/>
                <a:ea typeface="微软雅黑" pitchFamily="34" charset="-122"/>
                <a:cs typeface="Times New Roman" panose="02020603050405020304" pitchFamily="18" charset="0"/>
                <a:sym typeface="微软雅黑" pitchFamily="34" charset="-122"/>
              </a:rPr>
              <a:t> </a:t>
            </a:r>
            <a:r>
              <a:rPr kumimoji="0" lang="en-US" altLang="zh-CN" sz="3600" b="1" i="0" u="none" strike="noStrike" kern="1200" cap="none" spc="0" normalizeH="0" baseline="0" noProof="0" dirty="0" err="1">
                <a:ln>
                  <a:noFill/>
                </a:ln>
                <a:solidFill>
                  <a:prstClr val="black"/>
                </a:solidFill>
                <a:effectLst/>
                <a:uLnTx/>
                <a:uFillTx/>
                <a:latin typeface="HP001 5 hàng" panose="020B0603050302020204" pitchFamily="34" charset="0"/>
                <a:ea typeface="微软雅黑" pitchFamily="34" charset="-122"/>
                <a:cs typeface="Times New Roman" panose="02020603050405020304" pitchFamily="18" charset="0"/>
                <a:sym typeface="微软雅黑" pitchFamily="34" charset="-122"/>
              </a:rPr>
              <a:t>Hoài</a:t>
            </a:r>
            <a:endParaRPr kumimoji="0" lang="zh-CN" altLang="en-US" sz="3600" b="1" i="0" u="none" strike="noStrike" kern="1200" cap="none" spc="0" normalizeH="0" baseline="0" noProof="0" dirty="0">
              <a:ln>
                <a:noFill/>
              </a:ln>
              <a:solidFill>
                <a:prstClr val="black"/>
              </a:solidFill>
              <a:effectLst/>
              <a:uLnTx/>
              <a:uFillTx/>
              <a:latin typeface="HP001 5 hàng" panose="020B0603050302020204" pitchFamily="34" charset="0"/>
              <a:ea typeface="微软雅黑" pitchFamily="34" charset="-122"/>
              <a:cs typeface="Times New Roman" panose="02020603050405020304" pitchFamily="18" charset="0"/>
              <a:sym typeface="微软雅黑" pitchFamily="34" charset="-122"/>
            </a:endParaRPr>
          </a:p>
        </p:txBody>
      </p:sp>
      <p:sp>
        <p:nvSpPr>
          <p:cNvPr id="3" name="Horizontal Scroll 2"/>
          <p:cNvSpPr/>
          <p:nvPr/>
        </p:nvSpPr>
        <p:spPr>
          <a:xfrm>
            <a:off x="752168" y="2168013"/>
            <a:ext cx="2150030" cy="796413"/>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SGK TIẾNG VIỆT/ </a:t>
            </a:r>
            <a:r>
              <a:rPr kumimoji="0" lang="en-US" sz="1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4-5 </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52366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4" dur="2000" fill="hold"/>
                                        <p:tgtEl>
                                          <p:spTgt spid="12"/>
                                        </p:tgtEl>
                                        <p:attrNameLst>
                                          <p:attrName>ppt_x</p:attrName>
                                          <p:attrName>ppt_y</p:attrName>
                                        </p:attrNameLst>
                                      </p:cBhvr>
                                      <p:rCtr x="48335" y="-25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45"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erson holding a lizard&#10;&#10;Description automatically generated with low confidence">
            <a:extLst>
              <a:ext uri="{FF2B5EF4-FFF2-40B4-BE49-F238E27FC236}">
                <a16:creationId xmlns:a16="http://schemas.microsoft.com/office/drawing/2014/main" xmlns="" id="{E109DC65-175A-4D14-81DF-583F26856C22}"/>
              </a:ext>
            </a:extLst>
          </p:cNvPr>
          <p:cNvPicPr>
            <a:picLocks noChangeAspect="1"/>
          </p:cNvPicPr>
          <p:nvPr/>
        </p:nvPicPr>
        <p:blipFill rotWithShape="1">
          <a:blip r:embed="rId2">
            <a:extLst>
              <a:ext uri="{28A0092B-C50C-407E-A947-70E740481C1C}">
                <a14:useLocalDpi xmlns:a14="http://schemas.microsoft.com/office/drawing/2010/main" val="0"/>
              </a:ext>
            </a:extLst>
          </a:blip>
          <a:srcRect l="20837" r="312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Rectangle 4">
            <a:extLst>
              <a:ext uri="{FF2B5EF4-FFF2-40B4-BE49-F238E27FC236}">
                <a16:creationId xmlns:a16="http://schemas.microsoft.com/office/drawing/2014/main" xmlns="" id="{634A964E-3229-4BAB-82E8-FBDD036A4AE4}"/>
              </a:ext>
            </a:extLst>
          </p:cNvPr>
          <p:cNvSpPr/>
          <p:nvPr/>
        </p:nvSpPr>
        <p:spPr>
          <a:xfrm>
            <a:off x="3402620" y="4831088"/>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91180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15" name="TextBox 14">
            <a:extLst>
              <a:ext uri="{FF2B5EF4-FFF2-40B4-BE49-F238E27FC236}">
                <a16:creationId xmlns:a16="http://schemas.microsoft.com/office/drawing/2014/main" xmlns="" id="{61C4424E-55C3-4DC5-A1CF-0C44EFFD1034}"/>
              </a:ext>
            </a:extLst>
          </p:cNvPr>
          <p:cNvSpPr txBox="1"/>
          <p:nvPr/>
        </p:nvSpPr>
        <p:spPr>
          <a:xfrm>
            <a:off x="1849123" y="952277"/>
            <a:ext cx="9295738" cy="132343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EEECE1"/>
                </a:solidFill>
                <a:effectLst/>
                <a:uLnTx/>
                <a:uFillTx/>
                <a:latin typeface="Calibri"/>
                <a:ea typeface="+mn-ea"/>
                <a:cs typeface="Arial" panose="020B0604020202020204" pitchFamily="34" charset="0"/>
              </a:rPr>
              <a:t> </a:t>
            </a:r>
            <a:r>
              <a:rPr kumimoji="0" lang="en-US" altLang="en-US" sz="4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4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4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ức</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hiếp</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dọa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xmlns="" id="{3A0D3455-C87A-4B52-BDCE-09EAC2882C53}"/>
              </a:ext>
            </a:extLst>
          </p:cNvPr>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868279" y="168244"/>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6" name="图片 29">
            <a:extLst>
              <a:ext uri="{FF2B5EF4-FFF2-40B4-BE49-F238E27FC236}">
                <a16:creationId xmlns:a16="http://schemas.microsoft.com/office/drawing/2014/main" xmlns="" id="{D6998931-1977-4FE2-8A7B-3C2DA6684062}"/>
              </a:ext>
            </a:extLst>
          </p:cNvPr>
          <p:cNvPicPr>
            <a:picLocks noChangeAspect="1"/>
          </p:cNvPicPr>
          <p:nvPr/>
        </p:nvPicPr>
        <p:blipFill rotWithShape="1">
          <a:blip r:embed="rId3">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pic>
        <p:nvPicPr>
          <p:cNvPr id="20" name="图片 5">
            <a:extLst>
              <a:ext uri="{FF2B5EF4-FFF2-40B4-BE49-F238E27FC236}">
                <a16:creationId xmlns:a16="http://schemas.microsoft.com/office/drawing/2014/main" xmlns="" id="{A251096B-1829-4E4F-A296-F1B096ABD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sp>
        <p:nvSpPr>
          <p:cNvPr id="12" name="Text Box 20">
            <a:extLst>
              <a:ext uri="{FF2B5EF4-FFF2-40B4-BE49-F238E27FC236}">
                <a16:creationId xmlns:a16="http://schemas.microsoft.com/office/drawing/2014/main" xmlns="" id="{D86FDB5A-595F-4C61-B824-BDD9E23EE573}"/>
              </a:ext>
            </a:extLst>
          </p:cNvPr>
          <p:cNvSpPr txBox="1">
            <a:spLocks noChangeArrowheads="1"/>
          </p:cNvSpPr>
          <p:nvPr/>
        </p:nvSpPr>
        <p:spPr bwMode="auto">
          <a:xfrm>
            <a:off x="1301725" y="2536799"/>
            <a:ext cx="9979252" cy="25542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x-none"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sym typeface="Wingdings" panose="05000000000000000000" pitchFamily="2" charset="2"/>
              </a:rPr>
              <a:t>     </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Trước đây, mẹ 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Trò có vay lương ăn của bọn nhện. Sau đấy chưa trả được thì đã chết. 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Trò ốm yếu, kiếm không đủ ăn, không trả được nợ. Bọn nhện đã đánh 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Trò mấy bận. Lần n</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 chúng chăng tơ chặn đường, đe dọa bắt chị ăn thịt.</a:t>
            </a:r>
            <a:endParaRPr kumimoji="0" lang="en-US" alt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95469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83A5C14-ED91-4CD1-809E-D29FF97C9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0" name="Freeform: Shape 9">
            <a:extLst>
              <a:ext uri="{FF2B5EF4-FFF2-40B4-BE49-F238E27FC236}">
                <a16:creationId xmlns:a16="http://schemas.microsoft.com/office/drawing/2014/main" xmlns="" id="{56065185-5C34-4F86-AA96-AA4D065B0E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spider, arthropod, invertebrate, outdoor object&#10;&#10;Description automatically generated">
            <a:extLst>
              <a:ext uri="{FF2B5EF4-FFF2-40B4-BE49-F238E27FC236}">
                <a16:creationId xmlns:a16="http://schemas.microsoft.com/office/drawing/2014/main" xmlns="" id="{A8E469F9-5A2F-4AE2-A7B6-D63AC476641A}"/>
              </a:ext>
            </a:extLst>
          </p:cNvPr>
          <p:cNvPicPr>
            <a:picLocks noChangeAspect="1"/>
          </p:cNvPicPr>
          <p:nvPr/>
        </p:nvPicPr>
        <p:blipFill rotWithShape="1">
          <a:blip r:embed="rId2">
            <a:extLst>
              <a:ext uri="{28A0092B-C50C-407E-A947-70E740481C1C}">
                <a14:useLocalDpi xmlns:a14="http://schemas.microsoft.com/office/drawing/2010/main" val="0"/>
              </a:ext>
            </a:extLst>
          </a:blip>
          <a:srcRect r="3753" b="-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6" name="Rectangle 5">
            <a:extLst>
              <a:ext uri="{FF2B5EF4-FFF2-40B4-BE49-F238E27FC236}">
                <a16:creationId xmlns:a16="http://schemas.microsoft.com/office/drawing/2014/main" xmlns="" id="{1956D626-2908-4248-A2FE-35FC397B4DBF}"/>
              </a:ext>
            </a:extLst>
          </p:cNvPr>
          <p:cNvSpPr/>
          <p:nvPr/>
        </p:nvSpPr>
        <p:spPr>
          <a:xfrm>
            <a:off x="498647" y="389716"/>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chăng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tơ</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30390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15" name="TextBox 14">
            <a:extLst>
              <a:ext uri="{FF2B5EF4-FFF2-40B4-BE49-F238E27FC236}">
                <a16:creationId xmlns:a16="http://schemas.microsoft.com/office/drawing/2014/main" xmlns="" id="{61C4424E-55C3-4DC5-A1CF-0C44EFFD1034}"/>
              </a:ext>
            </a:extLst>
          </p:cNvPr>
          <p:cNvSpPr txBox="1"/>
          <p:nvPr/>
        </p:nvSpPr>
        <p:spPr>
          <a:xfrm>
            <a:off x="1557723" y="952277"/>
            <a:ext cx="9295738" cy="132343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EEECE1"/>
                </a:solidFill>
                <a:effectLst/>
                <a:uLnTx/>
                <a:uFillTx/>
                <a:latin typeface="Calibri"/>
                <a:ea typeface="+mn-ea"/>
                <a:cs typeface="Arial" panose="020B0604020202020204" pitchFamily="34"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3</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xmlns="" id="{3A0D3455-C87A-4B52-BDCE-09EAC2882C53}"/>
              </a:ext>
            </a:extLst>
          </p:cNvPr>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627120" y="168244"/>
            <a:ext cx="1067962" cy="9566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6" name="图片 29">
            <a:extLst>
              <a:ext uri="{FF2B5EF4-FFF2-40B4-BE49-F238E27FC236}">
                <a16:creationId xmlns:a16="http://schemas.microsoft.com/office/drawing/2014/main" xmlns="" id="{D6998931-1977-4FE2-8A7B-3C2DA6684062}"/>
              </a:ext>
            </a:extLst>
          </p:cNvPr>
          <p:cNvPicPr>
            <a:picLocks noChangeAspect="1"/>
          </p:cNvPicPr>
          <p:nvPr/>
        </p:nvPicPr>
        <p:blipFill rotWithShape="1">
          <a:blip r:embed="rId3">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pic>
        <p:nvPicPr>
          <p:cNvPr id="20" name="图片 5">
            <a:extLst>
              <a:ext uri="{FF2B5EF4-FFF2-40B4-BE49-F238E27FC236}">
                <a16:creationId xmlns:a16="http://schemas.microsoft.com/office/drawing/2014/main" xmlns="" id="{A251096B-1829-4E4F-A296-F1B096ABD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pic>
        <p:nvPicPr>
          <p:cNvPr id="12" name="Picture 11">
            <a:extLst>
              <a:ext uri="{FF2B5EF4-FFF2-40B4-BE49-F238E27FC236}">
                <a16:creationId xmlns:a16="http://schemas.microsoft.com/office/drawing/2014/main" xmlns="" id="{C54BCE4E-FF76-4637-B936-90DAE8FC688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112261" y="2848799"/>
            <a:ext cx="2181628" cy="3056923"/>
          </a:xfrm>
          <a:prstGeom prst="rect">
            <a:avLst/>
          </a:prstGeom>
        </p:spPr>
      </p:pic>
      <p:grpSp>
        <p:nvGrpSpPr>
          <p:cNvPr id="8" name="Group 7">
            <a:extLst>
              <a:ext uri="{FF2B5EF4-FFF2-40B4-BE49-F238E27FC236}">
                <a16:creationId xmlns:a16="http://schemas.microsoft.com/office/drawing/2014/main" xmlns="" id="{BA310585-7310-4AEC-A1F9-F9EF888CBB71}"/>
              </a:ext>
            </a:extLst>
          </p:cNvPr>
          <p:cNvGrpSpPr/>
          <p:nvPr/>
        </p:nvGrpSpPr>
        <p:grpSpPr>
          <a:xfrm>
            <a:off x="3095094" y="4293705"/>
            <a:ext cx="8613502" cy="983662"/>
            <a:chOff x="3095094" y="4293705"/>
            <a:chExt cx="8613502" cy="983662"/>
          </a:xfrm>
        </p:grpSpPr>
        <p:sp>
          <p:nvSpPr>
            <p:cNvPr id="22" name="TextBox 21">
              <a:extLst>
                <a:ext uri="{FF2B5EF4-FFF2-40B4-BE49-F238E27FC236}">
                  <a16:creationId xmlns:a16="http://schemas.microsoft.com/office/drawing/2014/main" xmlns="" id="{556304A0-8ADC-40C4-88AC-3372A2B9234C}"/>
                </a:ext>
              </a:extLst>
            </p:cNvPr>
            <p:cNvSpPr txBox="1"/>
            <p:nvPr/>
          </p:nvSpPr>
          <p:spPr>
            <a:xfrm>
              <a:off x="5059017" y="4388502"/>
              <a:ext cx="6649579"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xòe</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hai</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ra </a:t>
              </a: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dắt</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Trò</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đi</a:t>
              </a:r>
              <a:endParaRPr kumimoji="0" lang="en-US" sz="2400" b="0" i="0" u="none" strike="noStrike" kern="1200" cap="none" spc="0" normalizeH="0" baseline="0" noProof="0" dirty="0">
                <a:ln>
                  <a:noFill/>
                </a:ln>
                <a:solidFill>
                  <a:srgbClr val="329061"/>
                </a:solidFill>
                <a:effectLst/>
                <a:uLnTx/>
                <a:uFillTx/>
                <a:latin typeface="Calibri"/>
                <a:ea typeface="+mn-ea"/>
                <a:cs typeface="+mn-cs"/>
              </a:endParaRPr>
            </a:p>
          </p:txBody>
        </p:sp>
        <p:sp>
          <p:nvSpPr>
            <p:cNvPr id="18" name="任意多边形 21">
              <a:extLst>
                <a:ext uri="{FF2B5EF4-FFF2-40B4-BE49-F238E27FC236}">
                  <a16:creationId xmlns:a16="http://schemas.microsoft.com/office/drawing/2014/main" xmlns="" id="{3337C3FD-9931-4963-89E9-6B14CA479944}"/>
                </a:ext>
              </a:extLst>
            </p:cNvPr>
            <p:cNvSpPr>
              <a:spLocks noChangeArrowheads="1"/>
            </p:cNvSpPr>
            <p:nvPr/>
          </p:nvSpPr>
          <p:spPr bwMode="auto">
            <a:xfrm>
              <a:off x="3095094" y="4293705"/>
              <a:ext cx="2411184" cy="983662"/>
            </a:xfrm>
            <a:custGeom>
              <a:avLst/>
              <a:gdLst>
                <a:gd name="T0" fmla="*/ 0 w 2132065"/>
                <a:gd name="T1" fmla="*/ 0 h 852826"/>
                <a:gd name="T2" fmla="*/ 1705652 w 2132065"/>
                <a:gd name="T3" fmla="*/ 0 h 852826"/>
                <a:gd name="T4" fmla="*/ 2132065 w 2132065"/>
                <a:gd name="T5" fmla="*/ 426413 h 852826"/>
                <a:gd name="T6" fmla="*/ 1705652 w 2132065"/>
                <a:gd name="T7" fmla="*/ 852826 h 852826"/>
                <a:gd name="T8" fmla="*/ 0 w 2132065"/>
                <a:gd name="T9" fmla="*/ 852826 h 852826"/>
                <a:gd name="T10" fmla="*/ 426413 w 2132065"/>
                <a:gd name="T11" fmla="*/ 426413 h 852826"/>
                <a:gd name="T12" fmla="*/ 0 w 2132065"/>
                <a:gd name="T13" fmla="*/ 0 h 852826"/>
                <a:gd name="T14" fmla="*/ 0 60000 65536"/>
                <a:gd name="T15" fmla="*/ 0 60000 65536"/>
                <a:gd name="T16" fmla="*/ 0 60000 65536"/>
                <a:gd name="T17" fmla="*/ 0 60000 65536"/>
                <a:gd name="T18" fmla="*/ 0 60000 65536"/>
                <a:gd name="T19" fmla="*/ 0 60000 65536"/>
                <a:gd name="T20" fmla="*/ 0 60000 65536"/>
                <a:gd name="T21" fmla="*/ 0 w 2132065"/>
                <a:gd name="T22" fmla="*/ 0 h 852826"/>
                <a:gd name="T23" fmla="*/ 2132065 w 2132065"/>
                <a:gd name="T24" fmla="*/ 852826 h 8528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A7CF82"/>
            </a:solidFill>
            <a:ln>
              <a:noFill/>
            </a:ln>
          </p:spPr>
          <p:txBody>
            <a:bodyPr lIns="436573" tIns="5080" rIns="426413" bIns="5080" anchor="ctr"/>
            <a:lstStyle>
              <a:lvl1pPr defTabSz="355600">
                <a:defRPr>
                  <a:solidFill>
                    <a:schemeClr val="tx1"/>
                  </a:solidFill>
                  <a:latin typeface="Calibri" panose="020F0502020204030204" pitchFamily="34" charset="0"/>
                  <a:ea typeface="宋体" panose="02010600030101010101" pitchFamily="2" charset="-122"/>
                </a:defRPr>
              </a:lvl1pPr>
              <a:lvl2pPr marL="742950" indent="-285750" defTabSz="355600">
                <a:defRPr>
                  <a:solidFill>
                    <a:schemeClr val="tx1"/>
                  </a:solidFill>
                  <a:latin typeface="Calibri" panose="020F0502020204030204" pitchFamily="34" charset="0"/>
                  <a:ea typeface="宋体" panose="02010600030101010101" pitchFamily="2" charset="-122"/>
                </a:defRPr>
              </a:lvl2pPr>
              <a:lvl3pPr marL="1143000" indent="-228600" defTabSz="355600">
                <a:defRPr>
                  <a:solidFill>
                    <a:schemeClr val="tx1"/>
                  </a:solidFill>
                  <a:latin typeface="Calibri" panose="020F0502020204030204" pitchFamily="34" charset="0"/>
                  <a:ea typeface="宋体" panose="02010600030101010101" pitchFamily="2" charset="-122"/>
                </a:defRPr>
              </a:lvl3pPr>
              <a:lvl4pPr marL="1600200" indent="-228600" defTabSz="355600">
                <a:defRPr>
                  <a:solidFill>
                    <a:schemeClr val="tx1"/>
                  </a:solidFill>
                  <a:latin typeface="Calibri" panose="020F0502020204030204" pitchFamily="34" charset="0"/>
                  <a:ea typeface="宋体" panose="02010600030101010101" pitchFamily="2" charset="-122"/>
                </a:defRPr>
              </a:lvl4pPr>
              <a:lvl5pPr marL="2057400" indent="-228600" defTabSz="355600">
                <a:defRPr>
                  <a:solidFill>
                    <a:schemeClr val="tx1"/>
                  </a:solidFill>
                  <a:latin typeface="Calibri" panose="020F0502020204030204" pitchFamily="34" charset="0"/>
                  <a:ea typeface="宋体" panose="02010600030101010101" pitchFamily="2" charset="-122"/>
                </a:defRPr>
              </a:lvl5pPr>
              <a:lvl6pPr marL="25146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355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Cử</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chỉ</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hành</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động</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7" name="Group 6">
            <a:extLst>
              <a:ext uri="{FF2B5EF4-FFF2-40B4-BE49-F238E27FC236}">
                <a16:creationId xmlns:a16="http://schemas.microsoft.com/office/drawing/2014/main" xmlns="" id="{72BCE726-51ED-448E-B4C0-0CDF2563DF03}"/>
              </a:ext>
            </a:extLst>
          </p:cNvPr>
          <p:cNvGrpSpPr/>
          <p:nvPr/>
        </p:nvGrpSpPr>
        <p:grpSpPr>
          <a:xfrm>
            <a:off x="3153373" y="3050955"/>
            <a:ext cx="8555223" cy="980101"/>
            <a:chOff x="3153373" y="3050955"/>
            <a:chExt cx="8555223" cy="980101"/>
          </a:xfrm>
        </p:grpSpPr>
        <p:sp>
          <p:nvSpPr>
            <p:cNvPr id="19" name="TextBox 18">
              <a:extLst>
                <a:ext uri="{FF2B5EF4-FFF2-40B4-BE49-F238E27FC236}">
                  <a16:creationId xmlns:a16="http://schemas.microsoft.com/office/drawing/2014/main" xmlns="" id="{D3D776EC-B386-4C92-B84C-3D5177DFB53C}"/>
                </a:ext>
              </a:extLst>
            </p:cNvPr>
            <p:cNvSpPr txBox="1"/>
            <p:nvPr/>
          </p:nvSpPr>
          <p:spPr>
            <a:xfrm>
              <a:off x="5059017" y="3124360"/>
              <a:ext cx="6649579"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Em</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đừng</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sợ</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Hãy</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trở</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tôi</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đây</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Đứa</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độc</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ác</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cậy</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khỏe</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ăn</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hiếp</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kẻ</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yếu</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2400" b="0" i="0" u="none" strike="noStrike" kern="1200" cap="none" spc="0" normalizeH="0" baseline="0" noProof="0" dirty="0">
                <a:ln>
                  <a:noFill/>
                </a:ln>
                <a:solidFill>
                  <a:srgbClr val="6EBA35"/>
                </a:solidFill>
                <a:effectLst/>
                <a:uLnTx/>
                <a:uFillTx/>
                <a:latin typeface="Calibri"/>
                <a:ea typeface="+mn-ea"/>
                <a:cs typeface="+mn-cs"/>
              </a:endParaRPr>
            </a:p>
          </p:txBody>
        </p:sp>
        <p:sp>
          <p:nvSpPr>
            <p:cNvPr id="17" name="任意多边形 18">
              <a:extLst>
                <a:ext uri="{FF2B5EF4-FFF2-40B4-BE49-F238E27FC236}">
                  <a16:creationId xmlns:a16="http://schemas.microsoft.com/office/drawing/2014/main" xmlns="" id="{86D9D954-A893-4304-9DAB-9E50541EC3AF}"/>
                </a:ext>
              </a:extLst>
            </p:cNvPr>
            <p:cNvSpPr>
              <a:spLocks noChangeArrowheads="1"/>
            </p:cNvSpPr>
            <p:nvPr/>
          </p:nvSpPr>
          <p:spPr bwMode="auto">
            <a:xfrm>
              <a:off x="3153373" y="3050955"/>
              <a:ext cx="2411184" cy="980101"/>
            </a:xfrm>
            <a:custGeom>
              <a:avLst/>
              <a:gdLst>
                <a:gd name="T0" fmla="*/ 0 w 2132065"/>
                <a:gd name="T1" fmla="*/ 0 h 852826"/>
                <a:gd name="T2" fmla="*/ 1705652 w 2132065"/>
                <a:gd name="T3" fmla="*/ 0 h 852826"/>
                <a:gd name="T4" fmla="*/ 2132065 w 2132065"/>
                <a:gd name="T5" fmla="*/ 426413 h 852826"/>
                <a:gd name="T6" fmla="*/ 1705652 w 2132065"/>
                <a:gd name="T7" fmla="*/ 852826 h 852826"/>
                <a:gd name="T8" fmla="*/ 0 w 2132065"/>
                <a:gd name="T9" fmla="*/ 852826 h 852826"/>
                <a:gd name="T10" fmla="*/ 426413 w 2132065"/>
                <a:gd name="T11" fmla="*/ 426413 h 852826"/>
                <a:gd name="T12" fmla="*/ 0 w 2132065"/>
                <a:gd name="T13" fmla="*/ 0 h 852826"/>
                <a:gd name="T14" fmla="*/ 0 60000 65536"/>
                <a:gd name="T15" fmla="*/ 0 60000 65536"/>
                <a:gd name="T16" fmla="*/ 0 60000 65536"/>
                <a:gd name="T17" fmla="*/ 0 60000 65536"/>
                <a:gd name="T18" fmla="*/ 0 60000 65536"/>
                <a:gd name="T19" fmla="*/ 0 60000 65536"/>
                <a:gd name="T20" fmla="*/ 0 60000 65536"/>
                <a:gd name="T21" fmla="*/ 0 w 2132065"/>
                <a:gd name="T22" fmla="*/ 0 h 852826"/>
                <a:gd name="T23" fmla="*/ 2132065 w 2132065"/>
                <a:gd name="T24" fmla="*/ 852826 h 8528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6EBA35"/>
            </a:solidFill>
            <a:ln>
              <a:noFill/>
            </a:ln>
          </p:spPr>
          <p:txBody>
            <a:bodyPr lIns="436573" tIns="5080" rIns="426413" bIns="5080" anchor="ctr"/>
            <a:lstStyle>
              <a:lvl1pPr defTabSz="355600">
                <a:defRPr>
                  <a:solidFill>
                    <a:schemeClr val="tx1"/>
                  </a:solidFill>
                  <a:latin typeface="Calibri" panose="020F0502020204030204" pitchFamily="34" charset="0"/>
                  <a:ea typeface="宋体" panose="02010600030101010101" pitchFamily="2" charset="-122"/>
                </a:defRPr>
              </a:lvl1pPr>
              <a:lvl2pPr marL="742950" indent="-285750" defTabSz="355600">
                <a:defRPr>
                  <a:solidFill>
                    <a:schemeClr val="tx1"/>
                  </a:solidFill>
                  <a:latin typeface="Calibri" panose="020F0502020204030204" pitchFamily="34" charset="0"/>
                  <a:ea typeface="宋体" panose="02010600030101010101" pitchFamily="2" charset="-122"/>
                </a:defRPr>
              </a:lvl2pPr>
              <a:lvl3pPr marL="1143000" indent="-228600" defTabSz="355600">
                <a:defRPr>
                  <a:solidFill>
                    <a:schemeClr val="tx1"/>
                  </a:solidFill>
                  <a:latin typeface="Calibri" panose="020F0502020204030204" pitchFamily="34" charset="0"/>
                  <a:ea typeface="宋体" panose="02010600030101010101" pitchFamily="2" charset="-122"/>
                </a:defRPr>
              </a:lvl3pPr>
              <a:lvl4pPr marL="1600200" indent="-228600" defTabSz="355600">
                <a:defRPr>
                  <a:solidFill>
                    <a:schemeClr val="tx1"/>
                  </a:solidFill>
                  <a:latin typeface="Calibri" panose="020F0502020204030204" pitchFamily="34" charset="0"/>
                  <a:ea typeface="宋体" panose="02010600030101010101" pitchFamily="2" charset="-122"/>
                </a:defRPr>
              </a:lvl4pPr>
              <a:lvl5pPr marL="2057400" indent="-228600" defTabSz="355600">
                <a:defRPr>
                  <a:solidFill>
                    <a:schemeClr val="tx1"/>
                  </a:solidFill>
                  <a:latin typeface="Calibri" panose="020F0502020204030204" pitchFamily="34" charset="0"/>
                  <a:ea typeface="宋体" panose="02010600030101010101" pitchFamily="2" charset="-122"/>
                </a:defRPr>
              </a:lvl5pPr>
              <a:lvl6pPr marL="25146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355600" rtl="0" eaLnBrk="1" fontAlgn="auto" latinLnBrk="0" hangingPunct="1">
                <a:lnSpc>
                  <a:spcPct val="90000"/>
                </a:lnSpc>
                <a:spcBef>
                  <a:spcPts val="0"/>
                </a:spcBef>
                <a:spcAft>
                  <a:spcPct val="35000"/>
                </a:spcAft>
                <a:buClrTx/>
                <a:buSzTx/>
                <a:buFontTx/>
                <a:buNone/>
                <a:tabLst/>
                <a:defRPr/>
              </a:pPr>
              <a:r>
                <a:rPr kumimoji="0" lang="en-US" altLang="zh-CN" sz="3200" b="1" i="0" u="none" strike="noStrike" kern="1200" cap="none" spc="0" normalizeH="0" baseline="0" noProof="0" dirty="0" err="1">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Lời</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nói</a:t>
              </a: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8813060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15" name="TextBox 14">
            <a:extLst>
              <a:ext uri="{FF2B5EF4-FFF2-40B4-BE49-F238E27FC236}">
                <a16:creationId xmlns:a16="http://schemas.microsoft.com/office/drawing/2014/main" xmlns="" id="{61C4424E-55C3-4DC5-A1CF-0C44EFFD1034}"/>
              </a:ext>
            </a:extLst>
          </p:cNvPr>
          <p:cNvSpPr txBox="1"/>
          <p:nvPr/>
        </p:nvSpPr>
        <p:spPr>
          <a:xfrm>
            <a:off x="1557722" y="952277"/>
            <a:ext cx="9508041" cy="120032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EEECE1"/>
                </a:solidFill>
                <a:effectLst/>
                <a:uLnTx/>
                <a:uFillTx/>
                <a:latin typeface="Calibri"/>
                <a:ea typeface="+mn-ea"/>
                <a:cs typeface="Arial" panose="020B0604020202020204" pitchFamily="34"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xmlns="" id="{3A0D3455-C87A-4B52-BDCE-09EAC2882C53}"/>
              </a:ext>
            </a:extLst>
          </p:cNvPr>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627120" y="168244"/>
            <a:ext cx="1025267"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6" name="图片 29">
            <a:extLst>
              <a:ext uri="{FF2B5EF4-FFF2-40B4-BE49-F238E27FC236}">
                <a16:creationId xmlns:a16="http://schemas.microsoft.com/office/drawing/2014/main" xmlns="" id="{D6998931-1977-4FE2-8A7B-3C2DA6684062}"/>
              </a:ext>
            </a:extLst>
          </p:cNvPr>
          <p:cNvPicPr>
            <a:picLocks noChangeAspect="1"/>
          </p:cNvPicPr>
          <p:nvPr/>
        </p:nvPicPr>
        <p:blipFill rotWithShape="1">
          <a:blip r:embed="rId3">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pic>
        <p:nvPicPr>
          <p:cNvPr id="20" name="图片 5">
            <a:extLst>
              <a:ext uri="{FF2B5EF4-FFF2-40B4-BE49-F238E27FC236}">
                <a16:creationId xmlns:a16="http://schemas.microsoft.com/office/drawing/2014/main" xmlns="" id="{A251096B-1829-4E4F-A296-F1B096ABD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spTree>
    <p:extLst>
      <p:ext uri="{BB962C8B-B14F-4D97-AF65-F5344CB8AC3E}">
        <p14:creationId xmlns:p14="http://schemas.microsoft.com/office/powerpoint/2010/main" val="21104557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2583697"/>
            <a:ext cx="9792919" cy="2658863"/>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5" name="矩形 93"/>
          <p:cNvSpPr/>
          <p:nvPr/>
        </p:nvSpPr>
        <p:spPr>
          <a:xfrm>
            <a:off x="1301725" y="25649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6" name="矩形 93"/>
          <p:cNvSpPr/>
          <p:nvPr/>
        </p:nvSpPr>
        <p:spPr>
          <a:xfrm rot="10800000">
            <a:off x="10829898" y="49324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8" name="TextBox 7"/>
          <p:cNvSpPr txBox="1"/>
          <p:nvPr/>
        </p:nvSpPr>
        <p:spPr>
          <a:xfrm>
            <a:off x="3971877" y="4631072"/>
            <a:ext cx="1291873" cy="492443"/>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10000"/>
                    <a:lumOff val="90000"/>
                  </a:prstClr>
                </a:solidFill>
                <a:effectLst/>
                <a:uLnTx/>
                <a:uFillTx/>
                <a:latin typeface="微软雅黑" pitchFamily="34" charset="-122"/>
                <a:ea typeface="微软雅黑" pitchFamily="34" charset="-122"/>
                <a:cs typeface="+mn-cs"/>
              </a:rPr>
              <a:t>添加</a:t>
            </a:r>
            <a:endParaRPr kumimoji="0" lang="en-US" altLang="zh-CN" sz="1600" b="1" i="0" u="none" strike="noStrike" kern="1200" cap="none" spc="0" normalizeH="0" baseline="0" noProof="0" dirty="0">
              <a:ln>
                <a:noFill/>
              </a:ln>
              <a:solidFill>
                <a:prstClr val="black">
                  <a:lumMod val="10000"/>
                  <a:lumOff val="90000"/>
                </a:prstClr>
              </a:solidFill>
              <a:effectLst/>
              <a:uLnTx/>
              <a:uFillTx/>
              <a:latin typeface="微软雅黑" pitchFamily="34" charset="-122"/>
              <a:ea typeface="微软雅黑"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10000"/>
                    <a:lumOff val="90000"/>
                  </a:prstClr>
                </a:solidFill>
                <a:effectLst/>
                <a:uLnTx/>
                <a:uFillTx/>
                <a:latin typeface="微软雅黑" pitchFamily="34" charset="-122"/>
                <a:ea typeface="微软雅黑" pitchFamily="34" charset="-122"/>
                <a:cs typeface="+mn-cs"/>
              </a:rPr>
              <a:t>关键字</a:t>
            </a:r>
          </a:p>
        </p:txBody>
      </p:sp>
      <p:sp>
        <p:nvSpPr>
          <p:cNvPr id="15" name="TextBox 14">
            <a:extLst>
              <a:ext uri="{FF2B5EF4-FFF2-40B4-BE49-F238E27FC236}">
                <a16:creationId xmlns:a16="http://schemas.microsoft.com/office/drawing/2014/main" xmlns="" id="{61C4424E-55C3-4DC5-A1CF-0C44EFFD1034}"/>
              </a:ext>
            </a:extLst>
          </p:cNvPr>
          <p:cNvSpPr txBox="1"/>
          <p:nvPr/>
        </p:nvSpPr>
        <p:spPr>
          <a:xfrm>
            <a:off x="1883637" y="3548053"/>
            <a:ext cx="9295738" cy="830997"/>
          </a:xfrm>
          <a:prstGeom prst="rect">
            <a:avLst/>
          </a:prstGeom>
          <a:noFill/>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xmlns="" id="{3A0D3455-C87A-4B52-BDCE-09EAC2882C53}"/>
              </a:ext>
            </a:extLst>
          </p:cNvPr>
          <p:cNvSpPr/>
          <p:nvPr/>
        </p:nvSpPr>
        <p:spPr>
          <a:xfrm>
            <a:off x="4429760" y="2326640"/>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Liên</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hệ</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thân</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627120" y="2116312"/>
            <a:ext cx="1067962" cy="9566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6" name="图片 29">
            <a:extLst>
              <a:ext uri="{FF2B5EF4-FFF2-40B4-BE49-F238E27FC236}">
                <a16:creationId xmlns:a16="http://schemas.microsoft.com/office/drawing/2014/main" xmlns="" id="{D6998931-1977-4FE2-8A7B-3C2DA6684062}"/>
              </a:ext>
            </a:extLst>
          </p:cNvPr>
          <p:cNvPicPr>
            <a:picLocks noChangeAspect="1"/>
          </p:cNvPicPr>
          <p:nvPr/>
        </p:nvPicPr>
        <p:blipFill rotWithShape="1">
          <a:blip r:embed="rId3">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pic>
        <p:nvPicPr>
          <p:cNvPr id="17" name="图片 16">
            <a:extLst>
              <a:ext uri="{FF2B5EF4-FFF2-40B4-BE49-F238E27FC236}">
                <a16:creationId xmlns:a16="http://schemas.microsoft.com/office/drawing/2014/main" xmlns="" id="{77EC28C5-1388-4532-8211-D416A4BAD0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p:blipFill>
        <p:spPr>
          <a:xfrm>
            <a:off x="25803" y="9758"/>
            <a:ext cx="3785643" cy="3428999"/>
          </a:xfrm>
          <a:prstGeom prst="rect">
            <a:avLst/>
          </a:prstGeom>
        </p:spPr>
      </p:pic>
      <p:pic>
        <p:nvPicPr>
          <p:cNvPr id="19" name="图片 17">
            <a:extLst>
              <a:ext uri="{FF2B5EF4-FFF2-40B4-BE49-F238E27FC236}">
                <a16:creationId xmlns:a16="http://schemas.microsoft.com/office/drawing/2014/main" xmlns="" id="{3DC482E6-B726-4ACD-9ECB-2959F949155C}"/>
              </a:ext>
            </a:extLst>
          </p:cNvPr>
          <p:cNvPicPr>
            <a:picLocks noChangeAspect="1"/>
          </p:cNvPicPr>
          <p:nvPr/>
        </p:nvPicPr>
        <p:blipFill rotWithShape="1">
          <a:blip r:embed="rId5">
            <a:extLst>
              <a:ext uri="{28A0092B-C50C-407E-A947-70E740481C1C}">
                <a14:useLocalDpi xmlns:a14="http://schemas.microsoft.com/office/drawing/2010/main" val="0"/>
              </a:ext>
            </a:extLst>
          </a:blip>
          <a:srcRect l="20023" b="67764"/>
          <a:stretch/>
        </p:blipFill>
        <p:spPr>
          <a:xfrm flipV="1">
            <a:off x="6751320" y="-1"/>
            <a:ext cx="5477370" cy="2207748"/>
          </a:xfrm>
          <a:prstGeom prst="rect">
            <a:avLst/>
          </a:prstGeom>
        </p:spPr>
      </p:pic>
      <p:pic>
        <p:nvPicPr>
          <p:cNvPr id="20" name="图片 5">
            <a:extLst>
              <a:ext uri="{FF2B5EF4-FFF2-40B4-BE49-F238E27FC236}">
                <a16:creationId xmlns:a16="http://schemas.microsoft.com/office/drawing/2014/main" xmlns="" id="{A251096B-1829-4E4F-A296-F1B096ABD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373" y="1724258"/>
            <a:ext cx="1179455" cy="122470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0483" y="1504951"/>
            <a:ext cx="2087880" cy="2087880"/>
          </a:xfrm>
          <a:prstGeom prst="rect">
            <a:avLst/>
          </a:prstGeom>
        </p:spPr>
      </p:pic>
      <p:pic>
        <p:nvPicPr>
          <p:cNvPr id="10" name="Picture 9">
            <a:extLst>
              <a:ext uri="{FF2B5EF4-FFF2-40B4-BE49-F238E27FC236}">
                <a16:creationId xmlns:a16="http://schemas.microsoft.com/office/drawing/2014/main" xmlns="" id="{4C7DB46A-DD51-4440-951D-821D26217EA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8709" y="3180081"/>
            <a:ext cx="1416719" cy="2396704"/>
          </a:xfrm>
          <a:prstGeom prst="rect">
            <a:avLst/>
          </a:prstGeom>
        </p:spPr>
      </p:pic>
    </p:spTree>
    <p:extLst>
      <p:ext uri="{BB962C8B-B14F-4D97-AF65-F5344CB8AC3E}">
        <p14:creationId xmlns:p14="http://schemas.microsoft.com/office/powerpoint/2010/main" val="1764189977"/>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2583697"/>
            <a:ext cx="9792919" cy="2658863"/>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5" name="矩形 93"/>
          <p:cNvSpPr/>
          <p:nvPr/>
        </p:nvSpPr>
        <p:spPr>
          <a:xfrm>
            <a:off x="1301725" y="25649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6" name="矩形 93"/>
          <p:cNvSpPr/>
          <p:nvPr/>
        </p:nvSpPr>
        <p:spPr>
          <a:xfrm rot="10800000">
            <a:off x="10829898" y="49324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15" name="TextBox 14">
            <a:extLst>
              <a:ext uri="{FF2B5EF4-FFF2-40B4-BE49-F238E27FC236}">
                <a16:creationId xmlns:a16="http://schemas.microsoft.com/office/drawing/2014/main" xmlns="" id="{61C4424E-55C3-4DC5-A1CF-0C44EFFD1034}"/>
              </a:ext>
            </a:extLst>
          </p:cNvPr>
          <p:cNvSpPr txBox="1"/>
          <p:nvPr/>
        </p:nvSpPr>
        <p:spPr>
          <a:xfrm>
            <a:off x="1544320" y="3284974"/>
            <a:ext cx="9295738" cy="1569660"/>
          </a:xfrm>
          <a:prstGeom prst="rect">
            <a:avLst/>
          </a:prstGeom>
          <a:noFill/>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bênh</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xmlns="" id="{3A0D3455-C87A-4B52-BDCE-09EAC2882C53}"/>
              </a:ext>
            </a:extLst>
          </p:cNvPr>
          <p:cNvSpPr/>
          <p:nvPr/>
        </p:nvSpPr>
        <p:spPr>
          <a:xfrm>
            <a:off x="4429760" y="2326640"/>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dung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đọc</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763468" y="2207747"/>
            <a:ext cx="899819" cy="7807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6" name="图片 29">
            <a:extLst>
              <a:ext uri="{FF2B5EF4-FFF2-40B4-BE49-F238E27FC236}">
                <a16:creationId xmlns:a16="http://schemas.microsoft.com/office/drawing/2014/main" xmlns="" id="{D6998931-1977-4FE2-8A7B-3C2DA6684062}"/>
              </a:ext>
            </a:extLst>
          </p:cNvPr>
          <p:cNvPicPr>
            <a:picLocks noChangeAspect="1"/>
          </p:cNvPicPr>
          <p:nvPr/>
        </p:nvPicPr>
        <p:blipFill rotWithShape="1">
          <a:blip r:embed="rId3">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pic>
        <p:nvPicPr>
          <p:cNvPr id="17" name="图片 16">
            <a:extLst>
              <a:ext uri="{FF2B5EF4-FFF2-40B4-BE49-F238E27FC236}">
                <a16:creationId xmlns:a16="http://schemas.microsoft.com/office/drawing/2014/main" xmlns="" id="{77EC28C5-1388-4532-8211-D416A4BAD0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p:blipFill>
        <p:spPr>
          <a:xfrm>
            <a:off x="25803" y="9758"/>
            <a:ext cx="3785643" cy="3428999"/>
          </a:xfrm>
          <a:prstGeom prst="rect">
            <a:avLst/>
          </a:prstGeom>
        </p:spPr>
      </p:pic>
      <p:pic>
        <p:nvPicPr>
          <p:cNvPr id="19" name="图片 17">
            <a:extLst>
              <a:ext uri="{FF2B5EF4-FFF2-40B4-BE49-F238E27FC236}">
                <a16:creationId xmlns:a16="http://schemas.microsoft.com/office/drawing/2014/main" xmlns="" id="{3DC482E6-B726-4ACD-9ECB-2959F949155C}"/>
              </a:ext>
            </a:extLst>
          </p:cNvPr>
          <p:cNvPicPr>
            <a:picLocks noChangeAspect="1"/>
          </p:cNvPicPr>
          <p:nvPr/>
        </p:nvPicPr>
        <p:blipFill rotWithShape="1">
          <a:blip r:embed="rId5">
            <a:extLst>
              <a:ext uri="{28A0092B-C50C-407E-A947-70E740481C1C}">
                <a14:useLocalDpi xmlns:a14="http://schemas.microsoft.com/office/drawing/2010/main" val="0"/>
              </a:ext>
            </a:extLst>
          </a:blip>
          <a:srcRect l="20023" b="67764"/>
          <a:stretch/>
        </p:blipFill>
        <p:spPr>
          <a:xfrm flipV="1">
            <a:off x="6751320" y="-1"/>
            <a:ext cx="5477370" cy="2207748"/>
          </a:xfrm>
          <a:prstGeom prst="rect">
            <a:avLst/>
          </a:prstGeom>
        </p:spPr>
      </p:pic>
      <p:pic>
        <p:nvPicPr>
          <p:cNvPr id="20" name="图片 5">
            <a:extLst>
              <a:ext uri="{FF2B5EF4-FFF2-40B4-BE49-F238E27FC236}">
                <a16:creationId xmlns:a16="http://schemas.microsoft.com/office/drawing/2014/main" xmlns="" id="{A251096B-1829-4E4F-A296-F1B096ABD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4997" y="1528622"/>
            <a:ext cx="1179455" cy="1224705"/>
          </a:xfrm>
          <a:prstGeom prst="rect">
            <a:avLst/>
          </a:prstGeom>
        </p:spPr>
      </p:pic>
    </p:spTree>
    <p:extLst>
      <p:ext uri="{BB962C8B-B14F-4D97-AF65-F5344CB8AC3E}">
        <p14:creationId xmlns:p14="http://schemas.microsoft.com/office/powerpoint/2010/main" val="3489495953"/>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CECF302E-420F-40CB-A5A0-B5B01DF6132F}"/>
              </a:ext>
            </a:extLst>
          </p:cNvPr>
          <p:cNvSpPr txBox="1"/>
          <p:nvPr/>
        </p:nvSpPr>
        <p:spPr>
          <a:xfrm>
            <a:off x="294640" y="1301591"/>
            <a:ext cx="11602720" cy="5219079"/>
          </a:xfrm>
          <a:custGeom>
            <a:avLst/>
            <a:gdLst>
              <a:gd name="connsiteX0" fmla="*/ 0 w 11602720"/>
              <a:gd name="connsiteY0" fmla="*/ 0 h 5219079"/>
              <a:gd name="connsiteX1" fmla="*/ 11602720 w 11602720"/>
              <a:gd name="connsiteY1" fmla="*/ 0 h 5219079"/>
              <a:gd name="connsiteX2" fmla="*/ 11602720 w 11602720"/>
              <a:gd name="connsiteY2" fmla="*/ 5219079 h 5219079"/>
              <a:gd name="connsiteX3" fmla="*/ 0 w 11602720"/>
              <a:gd name="connsiteY3" fmla="*/ 5219079 h 5219079"/>
              <a:gd name="connsiteX4" fmla="*/ 0 w 11602720"/>
              <a:gd name="connsiteY4" fmla="*/ 0 h 521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720" h="5219079" fill="none" extrusionOk="0">
                <a:moveTo>
                  <a:pt x="0" y="0"/>
                </a:moveTo>
                <a:cubicBezTo>
                  <a:pt x="2265313" y="109414"/>
                  <a:pt x="7775912" y="34279"/>
                  <a:pt x="11602720" y="0"/>
                </a:cubicBezTo>
                <a:cubicBezTo>
                  <a:pt x="11560529" y="1609820"/>
                  <a:pt x="11632610" y="3041926"/>
                  <a:pt x="11602720" y="5219079"/>
                </a:cubicBezTo>
                <a:cubicBezTo>
                  <a:pt x="6612408" y="5105542"/>
                  <a:pt x="4051974" y="5284592"/>
                  <a:pt x="0" y="5219079"/>
                </a:cubicBezTo>
                <a:cubicBezTo>
                  <a:pt x="37807" y="3486170"/>
                  <a:pt x="-133477" y="1987747"/>
                  <a:pt x="0" y="0"/>
                </a:cubicBezTo>
                <a:close/>
              </a:path>
              <a:path w="11602720" h="5219079" stroke="0" extrusionOk="0">
                <a:moveTo>
                  <a:pt x="0" y="0"/>
                </a:moveTo>
                <a:cubicBezTo>
                  <a:pt x="1322996" y="-109531"/>
                  <a:pt x="9083220" y="138172"/>
                  <a:pt x="11602720" y="0"/>
                </a:cubicBezTo>
                <a:cubicBezTo>
                  <a:pt x="11443492" y="1074316"/>
                  <a:pt x="11627725" y="3580416"/>
                  <a:pt x="11602720" y="5219079"/>
                </a:cubicBezTo>
                <a:cubicBezTo>
                  <a:pt x="7160599" y="5375033"/>
                  <a:pt x="1975940" y="5101232"/>
                  <a:pt x="0" y="5219079"/>
                </a:cubicBezTo>
                <a:cubicBezTo>
                  <a:pt x="-118949" y="3565910"/>
                  <a:pt x="-111187" y="2357017"/>
                  <a:pt x="0" y="0"/>
                </a:cubicBezTo>
                <a:close/>
              </a:path>
            </a:pathLst>
          </a:custGeom>
          <a:solidFill>
            <a:schemeClr val="bg1"/>
          </a:solidFill>
          <a:ln w="9525">
            <a:solidFill>
              <a:srgbClr val="6EBA35"/>
            </a:solidFill>
            <a:extLst>
              <a:ext uri="{C807C97D-BFC1-408E-A445-0C87EB9F89A2}">
                <ask:lineSketchStyleProps xmlns:ask="http://schemas.microsoft.com/office/drawing/2018/sketchyshapes" xmlns="" sd="1291845852">
                  <a:prstGeom prst="rect">
                    <a:avLst/>
                  </a:prstGeom>
                  <ask:type>
                    <ask:lineSketchCurved/>
                  </ask:type>
                </ask:lineSketchStyleProps>
              </a:ext>
            </a:extLs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73050" marR="0" lvl="0" indent="-273050" algn="just"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Năm trước, khi gặp trời làm đói kém, mẹ em phải vay lương ăn của bọn nhện. Sau đấy, không may mẹ em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mất đi</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còn lại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thui thủi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mình em. Mà em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ốm yếu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kiếm bữa cũng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chẳng đủ</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năm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nghèo túng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vẫn hoàn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nghèo túng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Mấy bận bọn nhện đã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bọn chúng chăng tơ ngang đường đe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em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vặt chân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vặt cánh ăn thịt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a:t>
            </a:r>
          </a:p>
          <a:p>
            <a:pPr marL="273050" marR="0" lvl="0" indent="-273050" algn="just"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Tôi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xòe</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 hai càng ra, bảo Nhà Trò:</a:t>
            </a:r>
          </a:p>
          <a:p>
            <a:pPr marL="273050" marR="0" lvl="0" indent="-273050" algn="just"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đừng sợ</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Hãy trở về cùng với tôi đây. Đứa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độc ác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thể cậy khỏe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ăn hiếp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kẻ yếu.</a:t>
            </a: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4A7213D9-9B48-48F6-8FD3-4C7A9C700A3C}"/>
              </a:ext>
            </a:extLst>
          </p:cNvPr>
          <p:cNvSpPr txBox="1"/>
          <p:nvPr/>
        </p:nvSpPr>
        <p:spPr bwMode="auto">
          <a:xfrm>
            <a:off x="3552785" y="245889"/>
            <a:ext cx="5143517" cy="790430"/>
          </a:xfrm>
          <a:prstGeom prst="rect">
            <a:avLst/>
          </a:prstGeom>
          <a:ln/>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cảm</a:t>
            </a:r>
            <a:endPar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8067837"/>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53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sp>
        <p:nvSpPr>
          <p:cNvPr id="11" name="文本框 10"/>
          <p:cNvSpPr txBox="1"/>
          <p:nvPr/>
        </p:nvSpPr>
        <p:spPr>
          <a:xfrm>
            <a:off x="7259276" y="4256799"/>
            <a:ext cx="2392071" cy="790345"/>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4536"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华康布丁体W12" panose="040B0C09000000000000" pitchFamily="81" charset="-122"/>
                <a:cs typeface="+mn-cs"/>
              </a:rPr>
              <a:t>Tô</a:t>
            </a:r>
            <a:r>
              <a:rPr kumimoji="0" lang="en-US" altLang="zh-CN" sz="4536"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华康布丁体W12" panose="040B0C09000000000000" pitchFamily="81" charset="-122"/>
                <a:cs typeface="+mn-cs"/>
              </a:rPr>
              <a:t> </a:t>
            </a:r>
            <a:r>
              <a:rPr kumimoji="0" lang="en-US" altLang="zh-CN" sz="4536" b="1" i="0" u="none" strike="noStrike" kern="1200" cap="none" spc="0" normalizeH="0" baseline="0" noProof="0" dirty="0" err="1">
                <a:ln>
                  <a:noFill/>
                </a:ln>
                <a:solidFill>
                  <a:prstClr val="black">
                    <a:lumMod val="85000"/>
                    <a:lumOff val="15000"/>
                  </a:prstClr>
                </a:solidFill>
                <a:effectLst/>
                <a:uLnTx/>
                <a:uFillTx/>
                <a:latin typeface="HP001 4 hàng" panose="020B0603050302020204" pitchFamily="34" charset="0"/>
                <a:ea typeface="华康布丁体W12" panose="040B0C09000000000000" pitchFamily="81" charset="-122"/>
                <a:cs typeface="+mn-cs"/>
              </a:rPr>
              <a:t>Hoài</a:t>
            </a:r>
            <a:endParaRPr kumimoji="0" lang="zh-CN" altLang="en-US" sz="4536" b="1" i="0" u="none" strike="noStrike" kern="1200" cap="none" spc="0" normalizeH="0" baseline="0" noProof="0" dirty="0">
              <a:ln>
                <a:noFill/>
              </a:ln>
              <a:solidFill>
                <a:prstClr val="black">
                  <a:lumMod val="85000"/>
                  <a:lumOff val="15000"/>
                </a:prstClr>
              </a:solidFill>
              <a:effectLst/>
              <a:uLnTx/>
              <a:uFillTx/>
              <a:latin typeface="HP001 4 hàng" panose="020B0603050302020204" pitchFamily="34" charset="0"/>
              <a:ea typeface="华康布丁体W12" panose="040B0C09000000000000" pitchFamily="81" charset="-122"/>
              <a:cs typeface="+mn-cs"/>
            </a:endParaRP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816" y="199887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262" y="3858"/>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7705" y="-276124"/>
            <a:ext cx="553004" cy="553004"/>
          </a:xfrm>
          <a:prstGeom prst="rect">
            <a:avLst/>
          </a:prstGeom>
        </p:spPr>
      </p:pic>
      <p:sp>
        <p:nvSpPr>
          <p:cNvPr id="10" name="文本框 9"/>
          <p:cNvSpPr txBox="1"/>
          <p:nvPr/>
        </p:nvSpPr>
        <p:spPr>
          <a:xfrm>
            <a:off x="629401" y="1898900"/>
            <a:ext cx="11396125" cy="2326150"/>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Dế</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 </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Mèn</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 </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bênh</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 </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vực</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 </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kẻ</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 </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yếu</a:t>
            </a:r>
            <a:endPar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endParaRPr>
          </a:p>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tiếp</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 </a:t>
            </a:r>
            <a:r>
              <a:rPr kumimoji="0" lang="en-US" altLang="zh-CN" sz="7258"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theo</a:t>
            </a:r>
            <a:r>
              <a:rPr kumimoji="0" lang="en-US" altLang="zh-CN" sz="7258"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rPr>
              <a:t>)</a:t>
            </a:r>
            <a:endParaRPr kumimoji="0" lang="zh-CN" altLang="en-US" sz="7258" b="1" i="0" u="sng" strike="noStrike" kern="1200" cap="none" spc="0" normalizeH="0" baseline="0" noProof="0" dirty="0">
              <a:ln w="22225">
                <a:solidFill>
                  <a:srgbClr val="ED7D31"/>
                </a:solidFill>
                <a:prstDash val="solid"/>
              </a:ln>
              <a:solidFill>
                <a:srgbClr val="ED7D31">
                  <a:lumMod val="40000"/>
                  <a:lumOff val="60000"/>
                </a:srgbClr>
              </a:solidFill>
              <a:effectLst/>
              <a:uLnTx/>
              <a:uFillTx/>
              <a:latin typeface="HP001 4 hàng" panose="020B0603050302020204" pitchFamily="34" charset="0"/>
              <a:ea typeface="汉仪跳跳体简" panose="00020600040101010101" pitchFamily="18" charset="-122"/>
              <a:cs typeface="+mn-cs"/>
            </a:endParaRPr>
          </a:p>
        </p:txBody>
      </p:sp>
      <p:sp>
        <p:nvSpPr>
          <p:cNvPr id="2" name="矩形 1">
            <a:extLst>
              <a:ext uri="{FF2B5EF4-FFF2-40B4-BE49-F238E27FC236}">
                <a16:creationId xmlns:a16="http://schemas.microsoft.com/office/drawing/2014/main" xmlns="" id="{81B20B87-4BF5-42D0-A91F-FBCD8FD2F52E}"/>
              </a:ext>
            </a:extLst>
          </p:cNvPr>
          <p:cNvSpPr/>
          <p:nvPr/>
        </p:nvSpPr>
        <p:spPr>
          <a:xfrm>
            <a:off x="4412730" y="409544"/>
            <a:ext cx="3313729" cy="929935"/>
          </a:xfrm>
          <a:prstGeom prst="rect">
            <a:avLst/>
          </a:prstGeom>
        </p:spPr>
        <p:txBody>
          <a:bodyPr wrap="none">
            <a:sp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en-US" altLang="zh-CN" sz="5443" b="1" i="0" u="none" strike="noStrike" kern="1200" cap="none" spc="0" normalizeH="0" baseline="0" noProof="0" dirty="0" err="1">
                <a:ln>
                  <a:noFill/>
                </a:ln>
                <a:solidFill>
                  <a:srgbClr val="00B050"/>
                </a:solidFill>
                <a:effectLst/>
                <a:uLnTx/>
                <a:uFillTx/>
                <a:latin typeface="HP001 4 hàng" panose="020B0603050302020204" pitchFamily="34" charset="0"/>
                <a:ea typeface="汉仪润圆-75W" panose="00020600040101010101" pitchFamily="18" charset="-122"/>
                <a:cs typeface="+mn-cs"/>
              </a:rPr>
              <a:t>Tập</a:t>
            </a:r>
            <a:r>
              <a:rPr kumimoji="0" lang="en-US" altLang="zh-CN" sz="5443" b="1" i="0" u="none" strike="noStrike" kern="1200" cap="none" spc="0" normalizeH="0" baseline="0" noProof="0" dirty="0">
                <a:ln>
                  <a:noFill/>
                </a:ln>
                <a:solidFill>
                  <a:srgbClr val="00B050"/>
                </a:solidFill>
                <a:effectLst/>
                <a:uLnTx/>
                <a:uFillTx/>
                <a:latin typeface="HP001 4 hàng" panose="020B0603050302020204" pitchFamily="34" charset="0"/>
                <a:ea typeface="汉仪润圆-75W" panose="00020600040101010101" pitchFamily="18" charset="-122"/>
                <a:cs typeface="+mn-cs"/>
              </a:rPr>
              <a:t> </a:t>
            </a:r>
            <a:r>
              <a:rPr kumimoji="0" lang="en-US" altLang="zh-CN" sz="5443" b="1" i="0" u="none" strike="noStrike" kern="1200" cap="none" spc="0" normalizeH="0" baseline="0" noProof="0" dirty="0" err="1">
                <a:ln>
                  <a:noFill/>
                </a:ln>
                <a:solidFill>
                  <a:srgbClr val="00B050"/>
                </a:solidFill>
                <a:effectLst/>
                <a:uLnTx/>
                <a:uFillTx/>
                <a:latin typeface="HP001 4 hàng" panose="020B0603050302020204" pitchFamily="34" charset="0"/>
                <a:ea typeface="汉仪润圆-75W" panose="00020600040101010101" pitchFamily="18" charset="-122"/>
                <a:cs typeface="+mn-cs"/>
              </a:rPr>
              <a:t>đọc</a:t>
            </a:r>
            <a:r>
              <a:rPr kumimoji="0" lang="en-US" altLang="zh-CN" sz="5443" b="1" i="0" u="none" strike="noStrike" kern="1200" cap="none" spc="0" normalizeH="0" baseline="0" noProof="0" dirty="0">
                <a:ln>
                  <a:noFill/>
                </a:ln>
                <a:solidFill>
                  <a:srgbClr val="00B050"/>
                </a:solidFill>
                <a:effectLst/>
                <a:uLnTx/>
                <a:uFillTx/>
                <a:latin typeface="HP001 4 hàng" panose="020B0603050302020204" pitchFamily="34" charset="0"/>
                <a:ea typeface="汉仪润圆-75W" panose="00020600040101010101" pitchFamily="18" charset="-122"/>
                <a:cs typeface="+mn-cs"/>
              </a:rPr>
              <a:t> 4</a:t>
            </a:r>
            <a:endParaRPr kumimoji="0" lang="zh-CN" altLang="en-US" sz="5443" b="1" i="0" u="none" strike="noStrike" kern="1200" cap="none" spc="0" normalizeH="0" baseline="0" noProof="0" dirty="0">
              <a:ln>
                <a:noFill/>
              </a:ln>
              <a:solidFill>
                <a:srgbClr val="00B050"/>
              </a:solidFill>
              <a:effectLst/>
              <a:uLnTx/>
              <a:uFillTx/>
              <a:latin typeface="HP001 4 hàng" panose="020B0603050302020204" pitchFamily="34" charset="0"/>
              <a:ea typeface="汉仪润圆-75W" panose="00020600040101010101" pitchFamily="18" charset="-122"/>
              <a:cs typeface="+mn-cs"/>
            </a:endParaRPr>
          </a:p>
        </p:txBody>
      </p:sp>
      <p:pic>
        <p:nvPicPr>
          <p:cNvPr id="6" name="Picture 5">
            <a:extLst>
              <a:ext uri="{FF2B5EF4-FFF2-40B4-BE49-F238E27FC236}">
                <a16:creationId xmlns:a16="http://schemas.microsoft.com/office/drawing/2014/main" xmlns="" id="{F6688699-4061-4EA7-AB3D-8E48AE2C9C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158332" y="5078893"/>
            <a:ext cx="1567350" cy="1567350"/>
          </a:xfrm>
          <a:prstGeom prst="rect">
            <a:avLst/>
          </a:prstGeom>
        </p:spPr>
      </p:pic>
      <p:pic>
        <p:nvPicPr>
          <p:cNvPr id="15" name="图片 4">
            <a:extLst>
              <a:ext uri="{FF2B5EF4-FFF2-40B4-BE49-F238E27FC236}">
                <a16:creationId xmlns:a16="http://schemas.microsoft.com/office/drawing/2014/main" xmlns="" id="{E2207ADC-DDE6-40C6-9716-FE84B4C101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98" r="4383"/>
          <a:stretch/>
        </p:blipFill>
        <p:spPr>
          <a:xfrm>
            <a:off x="5995347" y="4744700"/>
            <a:ext cx="3507418" cy="2165035"/>
          </a:xfrm>
          <a:prstGeom prst="rect">
            <a:avLst/>
          </a:prstGeom>
        </p:spPr>
      </p:pic>
      <p:pic>
        <p:nvPicPr>
          <p:cNvPr id="16" name="Picture 15">
            <a:extLst>
              <a:ext uri="{FF2B5EF4-FFF2-40B4-BE49-F238E27FC236}">
                <a16:creationId xmlns:a16="http://schemas.microsoft.com/office/drawing/2014/main" xmlns="" id="{71989762-42C9-4069-8D40-FBD47A8F8F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2430" y="5227800"/>
            <a:ext cx="1357845" cy="1357845"/>
          </a:xfrm>
          <a:prstGeom prst="rect">
            <a:avLst/>
          </a:prstGeom>
        </p:spPr>
      </p:pic>
      <p:pic>
        <p:nvPicPr>
          <p:cNvPr id="17" name="Picture 16">
            <a:extLst>
              <a:ext uri="{FF2B5EF4-FFF2-40B4-BE49-F238E27FC236}">
                <a16:creationId xmlns:a16="http://schemas.microsoft.com/office/drawing/2014/main" xmlns="" id="{F6BF1AEF-EF5B-41A5-B9C3-B53C30F16D7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293834" y="3129180"/>
            <a:ext cx="2608364" cy="3553558"/>
          </a:xfrm>
          <a:prstGeom prst="rect">
            <a:avLst/>
          </a:prstGeom>
        </p:spPr>
      </p:pic>
      <p:sp>
        <p:nvSpPr>
          <p:cNvPr id="7" name="Rectangle 6"/>
          <p:cNvSpPr/>
          <p:nvPr/>
        </p:nvSpPr>
        <p:spPr>
          <a:xfrm>
            <a:off x="2890472" y="4375368"/>
            <a:ext cx="3457228"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SGK TIẾNG VIỆT/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15-16 </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5804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4" dur="2000" fill="hold"/>
                                        <p:tgtEl>
                                          <p:spTgt spid="12"/>
                                        </p:tgtEl>
                                        <p:attrNameLst>
                                          <p:attrName>ppt_x</p:attrName>
                                          <p:attrName>ppt_y</p:attrName>
                                        </p:attrNameLst>
                                      </p:cBhvr>
                                      <p:rCtr x="48335" y="-252"/>
                                    </p:animMotion>
                                  </p:childTnLst>
                                </p:cTn>
                              </p:par>
                              <p:par>
                                <p:cTn id="45" presetID="22" presetClass="entr" presetSubtype="8"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50" presetClass="entr" presetSubtype="0" decel="100000" fill="hold" grpId="0" nodeType="withEffect">
                                  <p:stCondLst>
                                    <p:cond delay="50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strVal val="#ppt_w+.3"/>
                                          </p:val>
                                        </p:tav>
                                        <p:tav tm="100000">
                                          <p:val>
                                            <p:strVal val="#ppt_w"/>
                                          </p:val>
                                        </p:tav>
                                      </p:tavLst>
                                    </p:anim>
                                    <p:anim calcmode="lin" valueType="num">
                                      <p:cBhvr>
                                        <p:cTn id="51" dur="1000" fill="hold"/>
                                        <p:tgtEl>
                                          <p:spTgt spid="10"/>
                                        </p:tgtEl>
                                        <p:attrNameLst>
                                          <p:attrName>ppt_h</p:attrName>
                                        </p:attrNameLst>
                                      </p:cBhvr>
                                      <p:tavLst>
                                        <p:tav tm="0">
                                          <p:val>
                                            <p:strVal val="#ppt_h"/>
                                          </p:val>
                                        </p:tav>
                                        <p:tav tm="100000">
                                          <p:val>
                                            <p:strVal val="#ppt_h"/>
                                          </p:val>
                                        </p:tav>
                                      </p:tavLst>
                                    </p:anim>
                                    <p:animEffect transition="in" filter="fade">
                                      <p:cBhvr>
                                        <p:cTn id="52" dur="1000"/>
                                        <p:tgtEl>
                                          <p:spTgt spid="10"/>
                                        </p:tgtEl>
                                      </p:cBhvr>
                                    </p:animEffect>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59" repeatCount="indefinite" fill="hold" display="0">
                  <p:stCondLst>
                    <p:cond delay="indefinite"/>
                  </p:stCondLst>
                  <p:endCondLst>
                    <p:cond evt="onStopAudio" delay="0">
                      <p:tgtEl>
                        <p:sldTgt/>
                      </p:tgtEl>
                    </p:cond>
                  </p:endCondLst>
                </p:cTn>
                <p:tgtEl>
                  <p:spTgt spid="14"/>
                </p:tgtEl>
              </p:cMediaNode>
            </p:audio>
          </p:childTnLst>
        </p:cTn>
      </p:par>
    </p:tnLst>
    <p:bldLst>
      <p:bldP spid="11" grpId="0"/>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115" name="图片 4">
            <a:extLst>
              <a:ext uri="{FF2B5EF4-FFF2-40B4-BE49-F238E27FC236}">
                <a16:creationId xmlns:a16="http://schemas.microsoft.com/office/drawing/2014/main" xmlns="" id="{AE35624A-3C4E-4F2B-9555-23DA8AC71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116" name="Picture 115">
            <a:extLst>
              <a:ext uri="{FF2B5EF4-FFF2-40B4-BE49-F238E27FC236}">
                <a16:creationId xmlns:a16="http://schemas.microsoft.com/office/drawing/2014/main" xmlns="" id="{4D26D9B4-BD71-4CAA-8F09-99F2B92EC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4115" y="5123048"/>
            <a:ext cx="1567350" cy="1567350"/>
          </a:xfrm>
          <a:prstGeom prst="rect">
            <a:avLst/>
          </a:prstGeom>
        </p:spPr>
      </p:pic>
      <p:pic>
        <p:nvPicPr>
          <p:cNvPr id="117" name="图片 4">
            <a:extLst>
              <a:ext uri="{FF2B5EF4-FFF2-40B4-BE49-F238E27FC236}">
                <a16:creationId xmlns:a16="http://schemas.microsoft.com/office/drawing/2014/main" xmlns="" id="{C3520621-CFA6-41CE-AC59-F7CF6FB8E8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5924965" y="4344680"/>
            <a:ext cx="3507418" cy="2165035"/>
          </a:xfrm>
          <a:prstGeom prst="rect">
            <a:avLst/>
          </a:prstGeom>
        </p:spPr>
      </p:pic>
      <p:pic>
        <p:nvPicPr>
          <p:cNvPr id="118" name="Picture 117">
            <a:extLst>
              <a:ext uri="{FF2B5EF4-FFF2-40B4-BE49-F238E27FC236}">
                <a16:creationId xmlns:a16="http://schemas.microsoft.com/office/drawing/2014/main" xmlns="" id="{C8F36FD6-54F8-4D75-B1F2-2F03316D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857" y="4596609"/>
            <a:ext cx="1357845" cy="1357845"/>
          </a:xfrm>
          <a:prstGeom prst="rect">
            <a:avLst/>
          </a:prstGeom>
        </p:spPr>
      </p:pic>
      <p:grpSp>
        <p:nvGrpSpPr>
          <p:cNvPr id="6" name="Group 5">
            <a:extLst>
              <a:ext uri="{FF2B5EF4-FFF2-40B4-BE49-F238E27FC236}">
                <a16:creationId xmlns:a16="http://schemas.microsoft.com/office/drawing/2014/main" xmlns="" id="{91D90216-875E-4EBB-AD87-5BF55F4516DA}"/>
              </a:ext>
            </a:extLst>
          </p:cNvPr>
          <p:cNvGrpSpPr/>
          <p:nvPr/>
        </p:nvGrpSpPr>
        <p:grpSpPr>
          <a:xfrm>
            <a:off x="-1357924" y="-1270011"/>
            <a:ext cx="7387916" cy="3875934"/>
            <a:chOff x="-1496900" y="-1400089"/>
            <a:chExt cx="8144023" cy="4272612"/>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0" y="-1400089"/>
              <a:ext cx="8144023" cy="4272612"/>
            </a:xfrm>
            <a:prstGeom prst="rect">
              <a:avLst/>
            </a:prstGeom>
          </p:spPr>
        </p:pic>
        <p:sp>
          <p:nvSpPr>
            <p:cNvPr id="5" name="文本框 4"/>
            <p:cNvSpPr txBox="1"/>
            <p:nvPr/>
          </p:nvSpPr>
          <p:spPr>
            <a:xfrm rot="21172697">
              <a:off x="473455" y="994168"/>
              <a:ext cx="4821412" cy="1178983"/>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Có</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những</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nhân</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vật</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nào</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trong</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câu</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chuyện</a:t>
              </a:r>
              <a:r>
                <a:rPr kumimoji="0" lang="en-US" altLang="zh-CN"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a:t>
              </a:r>
              <a:endParaRPr kumimoji="0" lang="zh-CN" altLang="en-US" sz="31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944">
            <a:off x="-200907" y="2203031"/>
            <a:ext cx="1897782" cy="1942776"/>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0829">
            <a:off x="7868270" y="-50205"/>
            <a:ext cx="1492595" cy="1526279"/>
          </a:xfrm>
          <a:prstGeom prst="rect">
            <a:avLst/>
          </a:prstGeom>
        </p:spPr>
      </p:pic>
      <p:grpSp>
        <p:nvGrpSpPr>
          <p:cNvPr id="14" name="Group 13">
            <a:extLst>
              <a:ext uri="{FF2B5EF4-FFF2-40B4-BE49-F238E27FC236}">
                <a16:creationId xmlns:a16="http://schemas.microsoft.com/office/drawing/2014/main" xmlns="" id="{893BAFE1-CB9A-43A1-82CE-F72D97F838FF}"/>
              </a:ext>
            </a:extLst>
          </p:cNvPr>
          <p:cNvGrpSpPr/>
          <p:nvPr/>
        </p:nvGrpSpPr>
        <p:grpSpPr>
          <a:xfrm>
            <a:off x="1305072" y="2627472"/>
            <a:ext cx="2871438" cy="2880314"/>
            <a:chOff x="549439" y="2787713"/>
            <a:chExt cx="3165312" cy="3175096"/>
          </a:xfrm>
        </p:grpSpPr>
        <p:sp>
          <p:nvSpPr>
            <p:cNvPr id="103" name="Oval 102">
              <a:extLst>
                <a:ext uri="{FF2B5EF4-FFF2-40B4-BE49-F238E27FC236}">
                  <a16:creationId xmlns:a16="http://schemas.microsoft.com/office/drawing/2014/main" xmlns="" id="{1F955E33-0EC7-4803-8456-3B689842EA72}"/>
                </a:ext>
              </a:extLst>
            </p:cNvPr>
            <p:cNvSpPr/>
            <p:nvPr/>
          </p:nvSpPr>
          <p:spPr>
            <a:xfrm>
              <a:off x="762419" y="3005657"/>
              <a:ext cx="2785543" cy="2785543"/>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white"/>
                </a:solidFill>
                <a:effectLst/>
                <a:uLnTx/>
                <a:uFillTx/>
                <a:latin typeface="Calibri"/>
                <a:ea typeface="+mn-ea"/>
                <a:cs typeface="+mn-cs"/>
              </a:endParaRPr>
            </a:p>
          </p:txBody>
        </p:sp>
        <p:pic>
          <p:nvPicPr>
            <p:cNvPr id="102" name="图片 16">
              <a:extLst>
                <a:ext uri="{FF2B5EF4-FFF2-40B4-BE49-F238E27FC236}">
                  <a16:creationId xmlns:a16="http://schemas.microsoft.com/office/drawing/2014/main" xmlns="" id="{A49AD841-0580-40C3-8FC9-0951CFE40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439" y="2787713"/>
              <a:ext cx="3165312" cy="3175096"/>
            </a:xfrm>
            <a:prstGeom prst="rect">
              <a:avLst/>
            </a:prstGeom>
          </p:spPr>
        </p:pic>
      </p:grpSp>
      <p:grpSp>
        <p:nvGrpSpPr>
          <p:cNvPr id="16" name="Group 15">
            <a:extLst>
              <a:ext uri="{FF2B5EF4-FFF2-40B4-BE49-F238E27FC236}">
                <a16:creationId xmlns:a16="http://schemas.microsoft.com/office/drawing/2014/main" xmlns="" id="{30C64303-FB94-4EDF-B8F5-D826EAA3C580}"/>
              </a:ext>
            </a:extLst>
          </p:cNvPr>
          <p:cNvGrpSpPr/>
          <p:nvPr/>
        </p:nvGrpSpPr>
        <p:grpSpPr>
          <a:xfrm>
            <a:off x="5106230" y="499789"/>
            <a:ext cx="2871438" cy="2880314"/>
            <a:chOff x="4948791" y="1989180"/>
            <a:chExt cx="3165312" cy="3175096"/>
          </a:xfrm>
        </p:grpSpPr>
        <p:sp>
          <p:nvSpPr>
            <p:cNvPr id="105" name="Oval 104">
              <a:extLst>
                <a:ext uri="{FF2B5EF4-FFF2-40B4-BE49-F238E27FC236}">
                  <a16:creationId xmlns:a16="http://schemas.microsoft.com/office/drawing/2014/main" xmlns="" id="{390FEAB4-4C8B-408A-AE87-027EC0803924}"/>
                </a:ext>
              </a:extLst>
            </p:cNvPr>
            <p:cNvSpPr/>
            <p:nvPr/>
          </p:nvSpPr>
          <p:spPr>
            <a:xfrm>
              <a:off x="5138676" y="2135977"/>
              <a:ext cx="2785543" cy="2785543"/>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white"/>
                </a:solidFill>
                <a:effectLst/>
                <a:uLnTx/>
                <a:uFillTx/>
                <a:latin typeface="Calibri"/>
                <a:ea typeface="+mn-ea"/>
                <a:cs typeface="+mn-cs"/>
              </a:endParaRPr>
            </a:p>
          </p:txBody>
        </p:sp>
        <p:pic>
          <p:nvPicPr>
            <p:cNvPr id="106" name="图片 16">
              <a:extLst>
                <a:ext uri="{FF2B5EF4-FFF2-40B4-BE49-F238E27FC236}">
                  <a16:creationId xmlns:a16="http://schemas.microsoft.com/office/drawing/2014/main" xmlns="" id="{7EAF7920-3817-450E-936E-F731C9F6A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8791" y="1989180"/>
              <a:ext cx="3165312" cy="3175096"/>
            </a:xfrm>
            <a:prstGeom prst="rect">
              <a:avLst/>
            </a:prstGeom>
          </p:spPr>
        </p:pic>
      </p:grpSp>
      <p:grpSp>
        <p:nvGrpSpPr>
          <p:cNvPr id="17" name="Group 16">
            <a:extLst>
              <a:ext uri="{FF2B5EF4-FFF2-40B4-BE49-F238E27FC236}">
                <a16:creationId xmlns:a16="http://schemas.microsoft.com/office/drawing/2014/main" xmlns="" id="{D2914F3A-5555-4CD6-A067-9ED7AD32128B}"/>
              </a:ext>
            </a:extLst>
          </p:cNvPr>
          <p:cNvGrpSpPr/>
          <p:nvPr/>
        </p:nvGrpSpPr>
        <p:grpSpPr>
          <a:xfrm>
            <a:off x="8751243" y="1664811"/>
            <a:ext cx="2871438" cy="2880314"/>
            <a:chOff x="8687371" y="1751789"/>
            <a:chExt cx="3165312" cy="3175096"/>
          </a:xfrm>
        </p:grpSpPr>
        <p:sp>
          <p:nvSpPr>
            <p:cNvPr id="107" name="Oval 106">
              <a:extLst>
                <a:ext uri="{FF2B5EF4-FFF2-40B4-BE49-F238E27FC236}">
                  <a16:creationId xmlns:a16="http://schemas.microsoft.com/office/drawing/2014/main" xmlns="" id="{25570AFC-DB71-452A-8375-BD3688801C15}"/>
                </a:ext>
              </a:extLst>
            </p:cNvPr>
            <p:cNvSpPr/>
            <p:nvPr/>
          </p:nvSpPr>
          <p:spPr>
            <a:xfrm>
              <a:off x="8873652" y="1905902"/>
              <a:ext cx="2785543" cy="2785543"/>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white"/>
                </a:solidFill>
                <a:effectLst/>
                <a:uLnTx/>
                <a:uFillTx/>
                <a:latin typeface="Calibri"/>
                <a:ea typeface="+mn-ea"/>
                <a:cs typeface="+mn-cs"/>
              </a:endParaRPr>
            </a:p>
          </p:txBody>
        </p:sp>
        <p:pic>
          <p:nvPicPr>
            <p:cNvPr id="108" name="图片 16">
              <a:extLst>
                <a:ext uri="{FF2B5EF4-FFF2-40B4-BE49-F238E27FC236}">
                  <a16:creationId xmlns:a16="http://schemas.microsoft.com/office/drawing/2014/main" xmlns="" id="{1C6C09E6-D707-4CF5-B7C0-3B85ABBDD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7371" y="1751789"/>
              <a:ext cx="3165312" cy="3175096"/>
            </a:xfrm>
            <a:prstGeom prst="rect">
              <a:avLst/>
            </a:prstGeom>
          </p:spPr>
        </p:pic>
      </p:grpSp>
      <p:grpSp>
        <p:nvGrpSpPr>
          <p:cNvPr id="21" name="Group 20">
            <a:extLst>
              <a:ext uri="{FF2B5EF4-FFF2-40B4-BE49-F238E27FC236}">
                <a16:creationId xmlns:a16="http://schemas.microsoft.com/office/drawing/2014/main" xmlns="" id="{C9898AE1-E314-4B64-8458-23A5B4103D55}"/>
              </a:ext>
            </a:extLst>
          </p:cNvPr>
          <p:cNvGrpSpPr/>
          <p:nvPr/>
        </p:nvGrpSpPr>
        <p:grpSpPr>
          <a:xfrm>
            <a:off x="-280283" y="4379801"/>
            <a:ext cx="2751786" cy="2751786"/>
            <a:chOff x="-70797" y="4594683"/>
            <a:chExt cx="3033414" cy="3033414"/>
          </a:xfrm>
        </p:grpSpPr>
        <p:pic>
          <p:nvPicPr>
            <p:cNvPr id="19" name="Picture 18">
              <a:extLst>
                <a:ext uri="{FF2B5EF4-FFF2-40B4-BE49-F238E27FC236}">
                  <a16:creationId xmlns:a16="http://schemas.microsoft.com/office/drawing/2014/main" xmlns="" id="{26022EA4-5009-4F21-B037-C8A05B3D4F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0797" y="4594683"/>
              <a:ext cx="3033414" cy="3033414"/>
            </a:xfrm>
            <a:prstGeom prst="rect">
              <a:avLst/>
            </a:prstGeom>
          </p:spPr>
        </p:pic>
        <p:sp>
          <p:nvSpPr>
            <p:cNvPr id="20" name="TextBox 19">
              <a:extLst>
                <a:ext uri="{FF2B5EF4-FFF2-40B4-BE49-F238E27FC236}">
                  <a16:creationId xmlns:a16="http://schemas.microsoft.com/office/drawing/2014/main" xmlns="" id="{50896EC7-8D11-49BB-82D5-13BA2C0DDAE9}"/>
                </a:ext>
              </a:extLst>
            </p:cNvPr>
            <p:cNvSpPr txBox="1"/>
            <p:nvPr/>
          </p:nvSpPr>
          <p:spPr>
            <a:xfrm>
              <a:off x="-37184" y="5568477"/>
              <a:ext cx="2905387" cy="1178983"/>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chị</a:t>
              </a:r>
              <a:r>
                <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rPr>
                <a:t> </a:t>
              </a:r>
            </a:p>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Nhà</a:t>
              </a:r>
              <a:r>
                <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rPr>
                <a:t> </a:t>
              </a: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Trò</a:t>
              </a:r>
              <a:endPar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endParaRPr>
            </a:p>
          </p:txBody>
        </p:sp>
      </p:grpSp>
      <p:grpSp>
        <p:nvGrpSpPr>
          <p:cNvPr id="109" name="Group 108">
            <a:extLst>
              <a:ext uri="{FF2B5EF4-FFF2-40B4-BE49-F238E27FC236}">
                <a16:creationId xmlns:a16="http://schemas.microsoft.com/office/drawing/2014/main" xmlns="" id="{323E5561-5B57-4898-83D4-C3B9A062F071}"/>
              </a:ext>
            </a:extLst>
          </p:cNvPr>
          <p:cNvGrpSpPr/>
          <p:nvPr/>
        </p:nvGrpSpPr>
        <p:grpSpPr>
          <a:xfrm>
            <a:off x="5198898" y="2784979"/>
            <a:ext cx="2753628" cy="2758206"/>
            <a:chOff x="3533515" y="4692018"/>
            <a:chExt cx="2905387" cy="2882881"/>
          </a:xfrm>
        </p:grpSpPr>
        <p:pic>
          <p:nvPicPr>
            <p:cNvPr id="110" name="Picture 109">
              <a:extLst>
                <a:ext uri="{FF2B5EF4-FFF2-40B4-BE49-F238E27FC236}">
                  <a16:creationId xmlns:a16="http://schemas.microsoft.com/office/drawing/2014/main" xmlns="" id="{E1B81AA2-AE09-4F2E-AFE9-B716AA598A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3515" y="4692018"/>
              <a:ext cx="2882881" cy="2882881"/>
            </a:xfrm>
            <a:prstGeom prst="rect">
              <a:avLst/>
            </a:prstGeom>
          </p:spPr>
        </p:pic>
        <p:sp>
          <p:nvSpPr>
            <p:cNvPr id="111" name="TextBox 110">
              <a:extLst>
                <a:ext uri="{FF2B5EF4-FFF2-40B4-BE49-F238E27FC236}">
                  <a16:creationId xmlns:a16="http://schemas.microsoft.com/office/drawing/2014/main" xmlns="" id="{582E69EC-E92F-4539-9BD0-88C7E423E001}"/>
                </a:ext>
              </a:extLst>
            </p:cNvPr>
            <p:cNvSpPr txBox="1"/>
            <p:nvPr/>
          </p:nvSpPr>
          <p:spPr>
            <a:xfrm>
              <a:off x="3533515" y="5966396"/>
              <a:ext cx="2905387" cy="607187"/>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Dế</a:t>
              </a:r>
              <a:r>
                <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rPr>
                <a:t> </a:t>
              </a: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Mèn</a:t>
              </a:r>
              <a:endPar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endParaRPr>
            </a:p>
          </p:txBody>
        </p:sp>
      </p:grpSp>
      <p:grpSp>
        <p:nvGrpSpPr>
          <p:cNvPr id="112" name="Group 111">
            <a:extLst>
              <a:ext uri="{FF2B5EF4-FFF2-40B4-BE49-F238E27FC236}">
                <a16:creationId xmlns:a16="http://schemas.microsoft.com/office/drawing/2014/main" xmlns="" id="{46FB5EC3-DF1E-4E28-B4BF-2CDEBAE022AD}"/>
              </a:ext>
            </a:extLst>
          </p:cNvPr>
          <p:cNvGrpSpPr/>
          <p:nvPr/>
        </p:nvGrpSpPr>
        <p:grpSpPr>
          <a:xfrm>
            <a:off x="8877063" y="4015446"/>
            <a:ext cx="2880315" cy="2880315"/>
            <a:chOff x="3533514" y="4399802"/>
            <a:chExt cx="3175097" cy="3175097"/>
          </a:xfrm>
        </p:grpSpPr>
        <p:pic>
          <p:nvPicPr>
            <p:cNvPr id="113" name="Picture 112">
              <a:extLst>
                <a:ext uri="{FF2B5EF4-FFF2-40B4-BE49-F238E27FC236}">
                  <a16:creationId xmlns:a16="http://schemas.microsoft.com/office/drawing/2014/main" xmlns="" id="{11AB0420-DB9A-44AF-8C04-0902F79F8B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3514" y="4399802"/>
              <a:ext cx="3175097" cy="3175097"/>
            </a:xfrm>
            <a:prstGeom prst="rect">
              <a:avLst/>
            </a:prstGeom>
          </p:spPr>
        </p:pic>
        <p:sp>
          <p:nvSpPr>
            <p:cNvPr id="114" name="TextBox 113">
              <a:extLst>
                <a:ext uri="{FF2B5EF4-FFF2-40B4-BE49-F238E27FC236}">
                  <a16:creationId xmlns:a16="http://schemas.microsoft.com/office/drawing/2014/main" xmlns="" id="{83B0D3DD-9746-4A83-AB5B-76B2FC982199}"/>
                </a:ext>
              </a:extLst>
            </p:cNvPr>
            <p:cNvSpPr txBox="1"/>
            <p:nvPr/>
          </p:nvSpPr>
          <p:spPr>
            <a:xfrm>
              <a:off x="3734402" y="5748777"/>
              <a:ext cx="2905387" cy="640382"/>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bọn</a:t>
              </a:r>
              <a:r>
                <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rPr>
                <a:t> </a:t>
              </a:r>
              <a:r>
                <a:rPr kumimoji="0" lang="en-US" sz="3175" b="1" i="0" u="none" strike="noStrike" kern="1200" cap="none" spc="0" normalizeH="0" baseline="0" noProof="0" dirty="0" err="1">
                  <a:ln>
                    <a:noFill/>
                  </a:ln>
                  <a:solidFill>
                    <a:srgbClr val="029844"/>
                  </a:solidFill>
                  <a:effectLst/>
                  <a:uLnTx/>
                  <a:uFillTx/>
                  <a:latin typeface="UTM Isadora" panose="02040603050506020204" pitchFamily="18" charset="0"/>
                  <a:ea typeface="+mn-ea"/>
                  <a:cs typeface="+mn-cs"/>
                </a:rPr>
                <a:t>nhện</a:t>
              </a:r>
              <a:endParaRPr kumimoji="0" lang="en-US" sz="3175" b="1" i="0" u="none" strike="noStrike" kern="1200" cap="none" spc="0" normalizeH="0" baseline="0" noProof="0" dirty="0">
                <a:ln>
                  <a:noFill/>
                </a:ln>
                <a:solidFill>
                  <a:srgbClr val="029844"/>
                </a:solidFill>
                <a:effectLst/>
                <a:uLnTx/>
                <a:uFillTx/>
                <a:latin typeface="UTM Isadora" panose="02040603050506020204" pitchFamily="18" charset="0"/>
                <a:ea typeface="+mn-ea"/>
                <a:cs typeface="+mn-cs"/>
              </a:endParaRPr>
            </a:p>
          </p:txBody>
        </p:sp>
      </p:grpSp>
    </p:spTree>
    <p:extLst>
      <p:ext uri="{BB962C8B-B14F-4D97-AF65-F5344CB8AC3E}">
        <p14:creationId xmlns:p14="http://schemas.microsoft.com/office/powerpoint/2010/main" val="659292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500" fill="hold"/>
                                        <p:tgtEl>
                                          <p:spTgt spid="3"/>
                                        </p:tgtEl>
                                        <p:attrNameLst>
                                          <p:attrName>ppt_x</p:attrName>
                                        </p:attrNameLst>
                                      </p:cBhvr>
                                      <p:tavLst>
                                        <p:tav tm="0">
                                          <p:val>
                                            <p:strVal val="0-#ppt_w/2"/>
                                          </p:val>
                                        </p:tav>
                                        <p:tav tm="100000">
                                          <p:val>
                                            <p:strVal val="#ppt_x"/>
                                          </p:val>
                                        </p:tav>
                                      </p:tavLst>
                                    </p:anim>
                                    <p:anim calcmode="lin" valueType="num">
                                      <p:cBhvr additive="base">
                                        <p:cTn id="44" dur="1500" fill="hold"/>
                                        <p:tgtEl>
                                          <p:spTgt spid="3"/>
                                        </p:tgtEl>
                                        <p:attrNameLst>
                                          <p:attrName>ppt_y</p:attrName>
                                        </p:attrNameLst>
                                      </p:cBhvr>
                                      <p:tavLst>
                                        <p:tav tm="0">
                                          <p:val>
                                            <p:strVal val="#ppt_y"/>
                                          </p:val>
                                        </p:tav>
                                        <p:tav tm="100000">
                                          <p:val>
                                            <p:strVal val="#ppt_y"/>
                                          </p:val>
                                        </p:tav>
                                      </p:tavLst>
                                    </p:anim>
                                  </p:childTnLst>
                                </p:cTn>
                              </p:par>
                              <p:par>
                                <p:cTn id="45" presetID="2" presetClass="entr" presetSubtype="6" fill="hold" nodeType="withEffect">
                                  <p:stCondLst>
                                    <p:cond delay="75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fill="hold"/>
                                        <p:tgtEl>
                                          <p:spTgt spid="100"/>
                                        </p:tgtEl>
                                        <p:attrNameLst>
                                          <p:attrName>ppt_x</p:attrName>
                                        </p:attrNameLst>
                                      </p:cBhvr>
                                      <p:tavLst>
                                        <p:tav tm="0">
                                          <p:val>
                                            <p:strVal val="1+#ppt_w/2"/>
                                          </p:val>
                                        </p:tav>
                                        <p:tav tm="100000">
                                          <p:val>
                                            <p:strVal val="#ppt_x"/>
                                          </p:val>
                                        </p:tav>
                                      </p:tavLst>
                                    </p:anim>
                                    <p:anim calcmode="lin" valueType="num">
                                      <p:cBhvr additive="base">
                                        <p:cTn id="4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1000"/>
                                        <p:tgtEl>
                                          <p:spTgt spid="109"/>
                                        </p:tgtEl>
                                      </p:cBhvr>
                                    </p:animEffect>
                                    <p:anim calcmode="lin" valueType="num">
                                      <p:cBhvr>
                                        <p:cTn id="70" dur="1000" fill="hold"/>
                                        <p:tgtEl>
                                          <p:spTgt spid="109"/>
                                        </p:tgtEl>
                                        <p:attrNameLst>
                                          <p:attrName>ppt_x</p:attrName>
                                        </p:attrNameLst>
                                      </p:cBhvr>
                                      <p:tavLst>
                                        <p:tav tm="0">
                                          <p:val>
                                            <p:strVal val="#ppt_x"/>
                                          </p:val>
                                        </p:tav>
                                        <p:tav tm="100000">
                                          <p:val>
                                            <p:strVal val="#ppt_x"/>
                                          </p:val>
                                        </p:tav>
                                      </p:tavLst>
                                    </p:anim>
                                    <p:anim calcmode="lin" valueType="num">
                                      <p:cBhvr>
                                        <p:cTn id="71" dur="1000" fill="hold"/>
                                        <p:tgtEl>
                                          <p:spTgt spid="109"/>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12"/>
                                        </p:tgtEl>
                                        <p:attrNameLst>
                                          <p:attrName>style.visibility</p:attrName>
                                        </p:attrNameLst>
                                      </p:cBhvr>
                                      <p:to>
                                        <p:strVal val="visible"/>
                                      </p:to>
                                    </p:set>
                                    <p:animEffect transition="in" filter="fade">
                                      <p:cBhvr>
                                        <p:cTn id="80" dur="1000"/>
                                        <p:tgtEl>
                                          <p:spTgt spid="112"/>
                                        </p:tgtEl>
                                      </p:cBhvr>
                                    </p:animEffect>
                                    <p:anim calcmode="lin" valueType="num">
                                      <p:cBhvr>
                                        <p:cTn id="81" dur="1000" fill="hold"/>
                                        <p:tgtEl>
                                          <p:spTgt spid="112"/>
                                        </p:tgtEl>
                                        <p:attrNameLst>
                                          <p:attrName>ppt_x</p:attrName>
                                        </p:attrNameLst>
                                      </p:cBhvr>
                                      <p:tavLst>
                                        <p:tav tm="0">
                                          <p:val>
                                            <p:strVal val="#ppt_x"/>
                                          </p:val>
                                        </p:tav>
                                        <p:tav tm="100000">
                                          <p:val>
                                            <p:strVal val="#ppt_x"/>
                                          </p:val>
                                        </p:tav>
                                      </p:tavLst>
                                    </p:anim>
                                    <p:anim calcmode="lin" valueType="num">
                                      <p:cBhvr>
                                        <p:cTn id="82"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E652FB0-06EA-411C-BFE0-600EF880A12D}"/>
              </a:ext>
            </a:extLst>
          </p:cNvPr>
          <p:cNvSpPr/>
          <p:nvPr/>
        </p:nvSpPr>
        <p:spPr>
          <a:xfrm>
            <a:off x="1464365" y="1174874"/>
            <a:ext cx="9263270" cy="4731026"/>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a:ln>
            <a:extLst>
              <a:ext uri="{C807C97D-BFC1-408E-A445-0C87EB9F89A2}">
                <ask:lineSketchStyleProps xmlns:ask="http://schemas.microsoft.com/office/drawing/2018/sketchyshapes" xmlns="" sd="313816474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矩形 9">
            <a:extLst>
              <a:ext uri="{FF2B5EF4-FFF2-40B4-BE49-F238E27FC236}">
                <a16:creationId xmlns:a16="http://schemas.microsoft.com/office/drawing/2014/main" xmlns="" id="{07E5FFF0-7EEF-49DC-8B55-D99744ADD1A3}"/>
              </a:ext>
            </a:extLst>
          </p:cNvPr>
          <p:cNvSpPr/>
          <p:nvPr/>
        </p:nvSpPr>
        <p:spPr>
          <a:xfrm>
            <a:off x="518160" y="233164"/>
            <a:ext cx="1143993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Có</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mấy</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nhân</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vật</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trong</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tranh</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a:t>
            </a:r>
          </a:p>
        </p:txBody>
      </p:sp>
      <p:pic>
        <p:nvPicPr>
          <p:cNvPr id="5" name="图片 7">
            <a:extLst>
              <a:ext uri="{FF2B5EF4-FFF2-40B4-BE49-F238E27FC236}">
                <a16:creationId xmlns:a16="http://schemas.microsoft.com/office/drawing/2014/main" xmlns="" id="{3931A63E-C2DF-45DE-AD5A-E234D8E621E9}"/>
              </a:ext>
            </a:extLst>
          </p:cNvPr>
          <p:cNvPicPr>
            <a:picLocks noChangeAspect="1"/>
          </p:cNvPicPr>
          <p:nvPr/>
        </p:nvPicPr>
        <p:blipFill rotWithShape="1">
          <a:blip r:embed="rId3">
            <a:extLst>
              <a:ext uri="{28A0092B-C50C-407E-A947-70E740481C1C}">
                <a14:useLocalDpi xmlns:a14="http://schemas.microsoft.com/office/drawing/2010/main" val="0"/>
              </a:ext>
            </a:extLst>
          </a:blip>
          <a:srcRect b="58257"/>
          <a:stretch/>
        </p:blipFill>
        <p:spPr>
          <a:xfrm>
            <a:off x="60960" y="5069282"/>
            <a:ext cx="12166197" cy="1859838"/>
          </a:xfrm>
          <a:prstGeom prst="rect">
            <a:avLst/>
          </a:prstGeom>
        </p:spPr>
      </p:pic>
    </p:spTree>
    <p:extLst>
      <p:ext uri="{BB962C8B-B14F-4D97-AF65-F5344CB8AC3E}">
        <p14:creationId xmlns:p14="http://schemas.microsoft.com/office/powerpoint/2010/main" val="3819363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1026" name="Picture 2" descr="Soạn bài – Tập đọc: Dế Mèn bênh vực kẻ yếu (tiếp theo) - Tiếng Việt lớp 4">
            <a:extLst>
              <a:ext uri="{FF2B5EF4-FFF2-40B4-BE49-F238E27FC236}">
                <a16:creationId xmlns:a16="http://schemas.microsoft.com/office/drawing/2014/main" xmlns="" id="{C99836DD-B326-4425-96E7-81C2E1D72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929" y="243294"/>
            <a:ext cx="11584141" cy="518390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4">
            <a:extLst>
              <a:ext uri="{FF2B5EF4-FFF2-40B4-BE49-F238E27FC236}">
                <a16:creationId xmlns:a16="http://schemas.microsoft.com/office/drawing/2014/main" xmlns="" id="{AE35624A-3C4E-4F2B-9555-23DA8AC71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116" name="Picture 115">
            <a:extLst>
              <a:ext uri="{FF2B5EF4-FFF2-40B4-BE49-F238E27FC236}">
                <a16:creationId xmlns:a16="http://schemas.microsoft.com/office/drawing/2014/main" xmlns="" id="{4D26D9B4-BD71-4CAA-8F09-99F2B92EC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84115" y="5123048"/>
            <a:ext cx="1567350" cy="1567350"/>
          </a:xfrm>
          <a:prstGeom prst="rect">
            <a:avLst/>
          </a:prstGeom>
        </p:spPr>
      </p:pic>
      <p:pic>
        <p:nvPicPr>
          <p:cNvPr id="117" name="图片 4">
            <a:extLst>
              <a:ext uri="{FF2B5EF4-FFF2-40B4-BE49-F238E27FC236}">
                <a16:creationId xmlns:a16="http://schemas.microsoft.com/office/drawing/2014/main" xmlns="" id="{C3520621-CFA6-41CE-AC59-F7CF6FB8E8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5924965" y="4344680"/>
            <a:ext cx="3507418" cy="2165035"/>
          </a:xfrm>
          <a:prstGeom prst="rect">
            <a:avLst/>
          </a:prstGeom>
        </p:spPr>
      </p:pic>
      <p:pic>
        <p:nvPicPr>
          <p:cNvPr id="118" name="Picture 117">
            <a:extLst>
              <a:ext uri="{FF2B5EF4-FFF2-40B4-BE49-F238E27FC236}">
                <a16:creationId xmlns:a16="http://schemas.microsoft.com/office/drawing/2014/main" xmlns="" id="{C8F36FD6-54F8-4D75-B1F2-2F03316D27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3857" y="4596609"/>
            <a:ext cx="1357845" cy="1357845"/>
          </a:xfrm>
          <a:prstGeom prst="rect">
            <a:avLst/>
          </a:prstGeom>
        </p:spPr>
      </p:pic>
    </p:spTree>
    <p:extLst>
      <p:ext uri="{BB962C8B-B14F-4D97-AF65-F5344CB8AC3E}">
        <p14:creationId xmlns:p14="http://schemas.microsoft.com/office/powerpoint/2010/main" val="2353526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xmlns="" id="{79DA9830-4EF9-48E5-9FBA-F4D01627284C}"/>
              </a:ext>
            </a:extLst>
          </p:cNvPr>
          <p:cNvSpPr/>
          <p:nvPr/>
        </p:nvSpPr>
        <p:spPr>
          <a:xfrm>
            <a:off x="311065" y="1290744"/>
            <a:ext cx="11578512" cy="5394189"/>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xmlns="" id="{32684D61-A669-4E78-A489-C9FF40EC29FC}"/>
              </a:ext>
            </a:extLst>
          </p:cNvPr>
          <p:cNvSpPr txBox="1"/>
          <p:nvPr/>
        </p:nvSpPr>
        <p:spPr>
          <a:xfrm>
            <a:off x="723343" y="1272839"/>
            <a:ext cx="10745312" cy="55380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cất tiếng hỏi lớn:</a:t>
            </a:r>
          </a:p>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Ai đứng chóp bu bọn mày? Ra đây ta nói chuyện.</a:t>
            </a:r>
          </a:p>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Bọn nhện sợ hãi, cùng dạ ran. Cả bọn cuống cuồng chạy dọc chạy ngang, phá hết các dây tơ chăng lối. Con đường về tổ Nhà Trò quang hẳn.</a:t>
            </a:r>
          </a:p>
          <a:p>
            <a:pPr marL="0" marR="0" lvl="0" indent="658163" algn="just" defTabSz="828968" rtl="0" eaLnBrk="1" fontAlgn="auto" latinLnBrk="0" hangingPunct="1">
              <a:lnSpc>
                <a:spcPct val="100000"/>
              </a:lnSpc>
              <a:spcBef>
                <a:spcPts val="0"/>
              </a:spcBef>
              <a:spcAft>
                <a:spcPts val="0"/>
              </a:spcAft>
              <a:buClrTx/>
              <a:buSzTx/>
              <a:buFontTx/>
              <a:buNone/>
              <a:tabLst/>
              <a:defRPr/>
            </a:pPr>
            <a:r>
              <a:rPr kumimoji="0" lang="vi-VN" sz="2359"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359"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359"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Theo </a:t>
            </a:r>
            <a:r>
              <a:rPr kumimoji="0" lang="vi-VN" sz="2359"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 HOÀI</a:t>
            </a:r>
            <a:endParaRPr kumimoji="0" lang="vi-VN" sz="2359"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8" name="Content Placeholder 2">
            <a:extLst>
              <a:ext uri="{FF2B5EF4-FFF2-40B4-BE49-F238E27FC236}">
                <a16:creationId xmlns:a16="http://schemas.microsoft.com/office/drawing/2014/main" xmlns="" id="{1E57F14E-F5A6-443E-9FA0-0E84DD0CE717}"/>
              </a:ext>
            </a:extLst>
          </p:cNvPr>
          <p:cNvSpPr txBox="1"/>
          <p:nvPr/>
        </p:nvSpPr>
        <p:spPr bwMode="auto">
          <a:xfrm>
            <a:off x="2221364" y="224913"/>
            <a:ext cx="8072201" cy="789452"/>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47711" marR="0" lvl="0" indent="-247711" algn="ctr" defTabSz="829544" rtl="0" eaLnBrk="1" fontAlgn="base" latinLnBrk="0" hangingPunct="1">
              <a:lnSpc>
                <a:spcPct val="100000"/>
              </a:lnSpc>
              <a:spcBef>
                <a:spcPct val="0"/>
              </a:spcBef>
              <a:spcAft>
                <a:spcPct val="0"/>
              </a:spcAft>
              <a:buClrTx/>
              <a:buSzTx/>
              <a:buFontTx/>
              <a:buNone/>
              <a:tabLst/>
              <a:defRPr/>
            </a:pPr>
            <a:r>
              <a:rPr kumimoji="0" lang="en-US" altLang="x-none" sz="3629"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Dế Mèn bênh vực </a:t>
            </a:r>
            <a:r>
              <a:rPr kumimoji="0" lang="en-US" altLang="x-none" sz="3629"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kẻ</a:t>
            </a:r>
            <a:r>
              <a:rPr kumimoji="0" lang="en-US" altLang="x-none" sz="3629"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x-none" sz="3629"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yếu</a:t>
            </a:r>
            <a:r>
              <a:rPr kumimoji="0" lang="en-US" altLang="x-none" sz="3629"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x-none" sz="3629"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tiếp</a:t>
            </a:r>
            <a:r>
              <a:rPr kumimoji="0" lang="en-US" altLang="x-none" sz="3629"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x-none" sz="3629"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theo</a:t>
            </a:r>
            <a:r>
              <a:rPr kumimoji="0" lang="en-US" altLang="x-none" sz="3629"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3" name="TextBox 32">
            <a:extLst>
              <a:ext uri="{FF2B5EF4-FFF2-40B4-BE49-F238E27FC236}">
                <a16:creationId xmlns:a16="http://schemas.microsoft.com/office/drawing/2014/main" xmlns="" id="{DADCB4E0-5240-428A-A963-FC6F12029147}"/>
              </a:ext>
            </a:extLst>
          </p:cNvPr>
          <p:cNvSpPr txBox="1"/>
          <p:nvPr/>
        </p:nvSpPr>
        <p:spPr>
          <a:xfrm>
            <a:off x="-556715" y="619639"/>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l" defTabSz="828968" rtl="0" eaLnBrk="1" fontAlgn="auto" latinLnBrk="0" hangingPunct="1">
              <a:lnSpc>
                <a:spcPct val="100000"/>
              </a:lnSpc>
              <a:spcBef>
                <a:spcPts val="0"/>
              </a:spcBef>
              <a:spcAft>
                <a:spcPts val="0"/>
              </a:spcAft>
              <a:buClrTx/>
              <a:buSzTx/>
              <a:buFontTx/>
              <a:buNone/>
              <a:tabLst/>
              <a:defRPr/>
            </a:pPr>
            <a:r>
              <a:rPr kumimoji="0" lang="en-US" sz="13608" b="1"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rPr>
              <a:t>“</a:t>
            </a:r>
            <a:endParaRPr kumimoji="0" lang="vi-VN" sz="13608" b="0"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endParaRPr>
          </a:p>
        </p:txBody>
      </p:sp>
      <p:sp>
        <p:nvSpPr>
          <p:cNvPr id="34" name="TextBox 33">
            <a:extLst>
              <a:ext uri="{FF2B5EF4-FFF2-40B4-BE49-F238E27FC236}">
                <a16:creationId xmlns:a16="http://schemas.microsoft.com/office/drawing/2014/main" xmlns="" id="{300E848E-E70C-46B7-8925-1DA116CC5AD1}"/>
              </a:ext>
            </a:extLst>
          </p:cNvPr>
          <p:cNvSpPr txBox="1"/>
          <p:nvPr/>
        </p:nvSpPr>
        <p:spPr>
          <a:xfrm rot="10800000">
            <a:off x="10705801" y="5098437"/>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658163" algn="l" defTabSz="828968" rtl="0" eaLnBrk="1" fontAlgn="auto" latinLnBrk="0" hangingPunct="1">
              <a:lnSpc>
                <a:spcPct val="100000"/>
              </a:lnSpc>
              <a:spcBef>
                <a:spcPts val="0"/>
              </a:spcBef>
              <a:spcAft>
                <a:spcPts val="0"/>
              </a:spcAft>
              <a:buClrTx/>
              <a:buSzTx/>
              <a:buFontTx/>
              <a:buNone/>
              <a:tabLst/>
              <a:defRPr/>
            </a:pPr>
            <a:r>
              <a:rPr kumimoji="0" lang="en-US" sz="13608" b="1"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rPr>
              <a:t>“</a:t>
            </a:r>
            <a:endParaRPr kumimoji="0" lang="vi-VN" sz="13608" b="0" i="0" u="none" strike="noStrike" kern="1200" cap="none" spc="0" normalizeH="0" baseline="0" noProof="0" dirty="0">
              <a:ln>
                <a:noFill/>
              </a:ln>
              <a:solidFill>
                <a:srgbClr val="EC6665"/>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5189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grpSp>
        <p:nvGrpSpPr>
          <p:cNvPr id="17" name="Group 16">
            <a:extLst>
              <a:ext uri="{FF2B5EF4-FFF2-40B4-BE49-F238E27FC236}">
                <a16:creationId xmlns:a16="http://schemas.microsoft.com/office/drawing/2014/main" xmlns="" id="{7796876E-0EB8-4E9E-AB2B-B4958357C8A8}"/>
              </a:ext>
            </a:extLst>
          </p:cNvPr>
          <p:cNvGrpSpPr/>
          <p:nvPr/>
        </p:nvGrpSpPr>
        <p:grpSpPr>
          <a:xfrm>
            <a:off x="-1426103" y="-642247"/>
            <a:ext cx="6304523" cy="3307552"/>
            <a:chOff x="-1572056" y="-708077"/>
            <a:chExt cx="6949751" cy="3646059"/>
          </a:xfrm>
        </p:grpSpPr>
        <p:pic>
          <p:nvPicPr>
            <p:cNvPr id="18" name="图片 1">
              <a:extLst>
                <a:ext uri="{FF2B5EF4-FFF2-40B4-BE49-F238E27FC236}">
                  <a16:creationId xmlns:a16="http://schemas.microsoft.com/office/drawing/2014/main" xmlns=""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xmlns="" id="{142B3599-2E7C-4CCA-926C-A046D4F1BFC4}"/>
                </a:ext>
              </a:extLst>
            </p:cNvPr>
            <p:cNvSpPr txBox="1"/>
            <p:nvPr/>
          </p:nvSpPr>
          <p:spPr>
            <a:xfrm rot="21172697">
              <a:off x="-249364" y="1417213"/>
              <a:ext cx="4821412" cy="871232"/>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453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Chia </a:t>
              </a:r>
              <a:r>
                <a:rPr kumimoji="0" lang="en-US" altLang="zh-CN" sz="4536"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đoạn</a:t>
              </a:r>
              <a:endParaRPr kumimoji="0" lang="zh-CN" altLang="en-US" sz="453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grpSp>
        <p:nvGrpSpPr>
          <p:cNvPr id="25" name="Group 24">
            <a:extLst>
              <a:ext uri="{FF2B5EF4-FFF2-40B4-BE49-F238E27FC236}">
                <a16:creationId xmlns:a16="http://schemas.microsoft.com/office/drawing/2014/main" xmlns="" id="{5F561E05-4FC7-483A-8B03-BF752ADF3A7B}"/>
              </a:ext>
            </a:extLst>
          </p:cNvPr>
          <p:cNvGrpSpPr/>
          <p:nvPr/>
        </p:nvGrpSpPr>
        <p:grpSpPr>
          <a:xfrm>
            <a:off x="3439043" y="-294265"/>
            <a:ext cx="5836770" cy="2921226"/>
            <a:chOff x="4144748" y="1126392"/>
            <a:chExt cx="6195361" cy="3287343"/>
          </a:xfrm>
        </p:grpSpPr>
        <p:grpSp>
          <p:nvGrpSpPr>
            <p:cNvPr id="24" name="Group 23">
              <a:extLst>
                <a:ext uri="{FF2B5EF4-FFF2-40B4-BE49-F238E27FC236}">
                  <a16:creationId xmlns:a16="http://schemas.microsoft.com/office/drawing/2014/main" xmlns="" id="{834184D7-309F-4112-910B-09C49277EC52}"/>
                </a:ext>
              </a:extLst>
            </p:cNvPr>
            <p:cNvGrpSpPr/>
            <p:nvPr/>
          </p:nvGrpSpPr>
          <p:grpSpPr>
            <a:xfrm flipH="1">
              <a:off x="4144748" y="1126392"/>
              <a:ext cx="6195361" cy="3287343"/>
              <a:chOff x="5853269" y="179387"/>
              <a:chExt cx="6243481" cy="3845153"/>
            </a:xfrm>
          </p:grpSpPr>
          <p:sp>
            <p:nvSpPr>
              <p:cNvPr id="23" name="Rectangle 22">
                <a:extLst>
                  <a:ext uri="{FF2B5EF4-FFF2-40B4-BE49-F238E27FC236}">
                    <a16:creationId xmlns:a16="http://schemas.microsoft.com/office/drawing/2014/main" xmlns="" id="{77357076-1337-4D1D-9A84-5153B2352803}"/>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xmlns="" id="{0E91EBC2-B6C7-4688-8ABD-5008BF9E1FB1}"/>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 name="文本框 3"/>
            <p:cNvSpPr txBox="1"/>
            <p:nvPr/>
          </p:nvSpPr>
          <p:spPr>
            <a:xfrm>
              <a:off x="5022992" y="2747460"/>
              <a:ext cx="4395985" cy="653736"/>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Bọn</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nhện</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 hung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dữ</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a:t>
              </a:r>
              <a:endParaRPr kumimoji="0" lang="zh-CN" altLang="en-US"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endParaRPr>
            </a:p>
          </p:txBody>
        </p:sp>
        <p:sp>
          <p:nvSpPr>
            <p:cNvPr id="22" name="文本框 36">
              <a:extLst>
                <a:ext uri="{FF2B5EF4-FFF2-40B4-BE49-F238E27FC236}">
                  <a16:creationId xmlns:a16="http://schemas.microsoft.com/office/drawing/2014/main" xmlns="" id="{1619E6D5-D118-4FF1-AB3C-680FEFD7C471}"/>
                </a:ext>
              </a:extLst>
            </p:cNvPr>
            <p:cNvSpPr txBox="1"/>
            <p:nvPr/>
          </p:nvSpPr>
          <p:spPr>
            <a:xfrm>
              <a:off x="6252080" y="1852828"/>
              <a:ext cx="2047315" cy="732386"/>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3629" b="0" i="0" u="none" strike="noStrike" kern="1200" cap="none" spc="0" normalizeH="0" baseline="0" noProof="0" dirty="0" err="1">
                  <a:ln>
                    <a:noFill/>
                  </a:ln>
                  <a:solidFill>
                    <a:srgbClr val="EC6665"/>
                  </a:solidFill>
                  <a:effectLst/>
                  <a:uLnTx/>
                  <a:uFillTx/>
                  <a:latin typeface="UTM Sharnay" panose="02040603050506020204" pitchFamily="18" charset="0"/>
                  <a:ea typeface="汉仪跳跳体简" panose="00020600040101010101" pitchFamily="18" charset="-122"/>
                  <a:cs typeface="+mn-cs"/>
                </a:rPr>
                <a:t>Đoạn</a:t>
              </a:r>
              <a:r>
                <a:rPr kumimoji="0" lang="en-US" altLang="zh-CN" sz="3629" b="0" i="0" u="none" strike="noStrike" kern="1200" cap="none" spc="0" normalizeH="0" baseline="0" noProof="0" dirty="0">
                  <a:ln>
                    <a:noFill/>
                  </a:ln>
                  <a:solidFill>
                    <a:srgbClr val="EC6665"/>
                  </a:solidFill>
                  <a:effectLst/>
                  <a:uLnTx/>
                  <a:uFillTx/>
                  <a:latin typeface="UTM Sharnay" panose="02040603050506020204" pitchFamily="18" charset="0"/>
                  <a:ea typeface="汉仪跳跳体简" panose="00020600040101010101" pitchFamily="18" charset="-122"/>
                  <a:cs typeface="+mn-cs"/>
                </a:rPr>
                <a:t> 1</a:t>
              </a:r>
              <a:endParaRPr kumimoji="0" lang="zh-CN" altLang="en-US" sz="3629" b="0" i="0" u="none" strike="noStrike" kern="1200" cap="none" spc="0" normalizeH="0" baseline="0" noProof="0" dirty="0">
                <a:ln>
                  <a:noFill/>
                </a:ln>
                <a:solidFill>
                  <a:srgbClr val="EC6665"/>
                </a:solidFill>
                <a:effectLst/>
                <a:uLnTx/>
                <a:uFillTx/>
                <a:latin typeface="UTM Sharnay" panose="02040603050506020204" pitchFamily="18" charset="0"/>
                <a:ea typeface="汉仪跳跳体简" panose="00020600040101010101" pitchFamily="18" charset="-122"/>
                <a:cs typeface="+mn-cs"/>
              </a:endParaRPr>
            </a:p>
          </p:txBody>
        </p:sp>
      </p:grpSp>
      <p:pic>
        <p:nvPicPr>
          <p:cNvPr id="10" name="Picture 9">
            <a:extLst>
              <a:ext uri="{FF2B5EF4-FFF2-40B4-BE49-F238E27FC236}">
                <a16:creationId xmlns:a16="http://schemas.microsoft.com/office/drawing/2014/main" xmlns="" id="{ED99C7B8-9DDA-4017-A23C-DBE961CC21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785371" y="2117201"/>
            <a:ext cx="3926678" cy="3926678"/>
          </a:xfrm>
          <a:prstGeom prst="rect">
            <a:avLst/>
          </a:prstGeom>
        </p:spPr>
      </p:pic>
      <p:grpSp>
        <p:nvGrpSpPr>
          <p:cNvPr id="32" name="Group 31">
            <a:extLst>
              <a:ext uri="{FF2B5EF4-FFF2-40B4-BE49-F238E27FC236}">
                <a16:creationId xmlns:a16="http://schemas.microsoft.com/office/drawing/2014/main" xmlns="" id="{D4EE873D-D5D0-4250-8082-6D675A56AF79}"/>
              </a:ext>
            </a:extLst>
          </p:cNvPr>
          <p:cNvGrpSpPr/>
          <p:nvPr/>
        </p:nvGrpSpPr>
        <p:grpSpPr>
          <a:xfrm>
            <a:off x="4928924" y="2058525"/>
            <a:ext cx="6304522" cy="2737042"/>
            <a:chOff x="4144748" y="1126392"/>
            <a:chExt cx="6195361" cy="3287343"/>
          </a:xfrm>
        </p:grpSpPr>
        <p:grpSp>
          <p:nvGrpSpPr>
            <p:cNvPr id="33" name="Group 32">
              <a:extLst>
                <a:ext uri="{FF2B5EF4-FFF2-40B4-BE49-F238E27FC236}">
                  <a16:creationId xmlns:a16="http://schemas.microsoft.com/office/drawing/2014/main" xmlns="" id="{AACDC10C-37C9-46FB-974B-F7BC7961F875}"/>
                </a:ext>
              </a:extLst>
            </p:cNvPr>
            <p:cNvGrpSpPr/>
            <p:nvPr/>
          </p:nvGrpSpPr>
          <p:grpSpPr>
            <a:xfrm flipH="1">
              <a:off x="4144748" y="1126392"/>
              <a:ext cx="6195361" cy="3287343"/>
              <a:chOff x="5853269" y="179387"/>
              <a:chExt cx="6243481" cy="3845153"/>
            </a:xfrm>
          </p:grpSpPr>
          <p:sp>
            <p:nvSpPr>
              <p:cNvPr id="40" name="Rectangle 39">
                <a:extLst>
                  <a:ext uri="{FF2B5EF4-FFF2-40B4-BE49-F238E27FC236}">
                    <a16:creationId xmlns:a16="http://schemas.microsoft.com/office/drawing/2014/main" xmlns="" id="{A1EB4392-FD1A-4C1D-8F8E-60A96686FB7A}"/>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xmlns="" id="{3C22EC58-667B-48D4-9A1F-69680AE6183B}"/>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34" name="文本框 3">
              <a:extLst>
                <a:ext uri="{FF2B5EF4-FFF2-40B4-BE49-F238E27FC236}">
                  <a16:creationId xmlns:a16="http://schemas.microsoft.com/office/drawing/2014/main" xmlns="" id="{F2B29EF1-09B7-4444-ACD4-3663F67E9688}"/>
                </a:ext>
              </a:extLst>
            </p:cNvPr>
            <p:cNvSpPr txBox="1"/>
            <p:nvPr/>
          </p:nvSpPr>
          <p:spPr>
            <a:xfrm>
              <a:off x="5022992" y="2747460"/>
              <a:ext cx="4395985" cy="697728"/>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Tôi</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cất</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tiếng</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giã</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gạo</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a:t>
              </a:r>
              <a:endParaRPr kumimoji="0" lang="zh-CN" altLang="en-US"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endParaRPr>
            </a:p>
          </p:txBody>
        </p:sp>
        <p:sp>
          <p:nvSpPr>
            <p:cNvPr id="35" name="文本框 36">
              <a:extLst>
                <a:ext uri="{FF2B5EF4-FFF2-40B4-BE49-F238E27FC236}">
                  <a16:creationId xmlns:a16="http://schemas.microsoft.com/office/drawing/2014/main" xmlns="" id="{DB4F4EA3-EE75-4961-BD79-3D6375326D9F}"/>
                </a:ext>
              </a:extLst>
            </p:cNvPr>
            <p:cNvSpPr txBox="1"/>
            <p:nvPr/>
          </p:nvSpPr>
          <p:spPr>
            <a:xfrm>
              <a:off x="6252080" y="1852828"/>
              <a:ext cx="2047315" cy="781671"/>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3629" b="0" i="0" u="none" strike="noStrike" kern="1200" cap="none" spc="0" normalizeH="0" baseline="0" noProof="0" dirty="0" err="1">
                  <a:ln>
                    <a:noFill/>
                  </a:ln>
                  <a:solidFill>
                    <a:srgbClr val="EC6665"/>
                  </a:solidFill>
                  <a:effectLst/>
                  <a:uLnTx/>
                  <a:uFillTx/>
                  <a:latin typeface="UTM Sharnay" panose="02040603050506020204" pitchFamily="18" charset="0"/>
                  <a:ea typeface="汉仪跳跳体简" panose="00020600040101010101" pitchFamily="18" charset="-122"/>
                  <a:cs typeface="+mn-cs"/>
                </a:rPr>
                <a:t>Đoạn</a:t>
              </a:r>
              <a:r>
                <a:rPr kumimoji="0" lang="en-US" altLang="zh-CN" sz="3629" b="0" i="0" u="none" strike="noStrike" kern="1200" cap="none" spc="0" normalizeH="0" baseline="0" noProof="0" dirty="0">
                  <a:ln>
                    <a:noFill/>
                  </a:ln>
                  <a:solidFill>
                    <a:srgbClr val="EC6665"/>
                  </a:solidFill>
                  <a:effectLst/>
                  <a:uLnTx/>
                  <a:uFillTx/>
                  <a:latin typeface="UTM Sharnay" panose="02040603050506020204" pitchFamily="18" charset="0"/>
                  <a:ea typeface="汉仪跳跳体简" panose="00020600040101010101" pitchFamily="18" charset="-122"/>
                  <a:cs typeface="+mn-cs"/>
                </a:rPr>
                <a:t> 2</a:t>
              </a:r>
              <a:endParaRPr kumimoji="0" lang="zh-CN" altLang="en-US" sz="3629" b="0" i="0" u="none" strike="noStrike" kern="1200" cap="none" spc="0" normalizeH="0" baseline="0" noProof="0" dirty="0">
                <a:ln>
                  <a:noFill/>
                </a:ln>
                <a:solidFill>
                  <a:srgbClr val="EC6665"/>
                </a:solidFill>
                <a:effectLst/>
                <a:uLnTx/>
                <a:uFillTx/>
                <a:latin typeface="UTM Sharnay" panose="02040603050506020204" pitchFamily="18" charset="0"/>
                <a:ea typeface="汉仪跳跳体简" panose="00020600040101010101" pitchFamily="18" charset="-122"/>
                <a:cs typeface="+mn-cs"/>
              </a:endParaRPr>
            </a:p>
          </p:txBody>
        </p:sp>
      </p:grpSp>
      <p:grpSp>
        <p:nvGrpSpPr>
          <p:cNvPr id="44" name="Group 43">
            <a:extLst>
              <a:ext uri="{FF2B5EF4-FFF2-40B4-BE49-F238E27FC236}">
                <a16:creationId xmlns:a16="http://schemas.microsoft.com/office/drawing/2014/main" xmlns="" id="{5A0FA5DB-EF2D-4380-9763-4809C2721F94}"/>
              </a:ext>
            </a:extLst>
          </p:cNvPr>
          <p:cNvGrpSpPr/>
          <p:nvPr/>
        </p:nvGrpSpPr>
        <p:grpSpPr>
          <a:xfrm>
            <a:off x="8277184" y="4301968"/>
            <a:ext cx="4473441" cy="2763602"/>
            <a:chOff x="4144748" y="1126392"/>
            <a:chExt cx="6195361" cy="3287343"/>
          </a:xfrm>
        </p:grpSpPr>
        <p:grpSp>
          <p:nvGrpSpPr>
            <p:cNvPr id="45" name="Group 44">
              <a:extLst>
                <a:ext uri="{FF2B5EF4-FFF2-40B4-BE49-F238E27FC236}">
                  <a16:creationId xmlns:a16="http://schemas.microsoft.com/office/drawing/2014/main" xmlns="" id="{9E04C45A-60DF-41E6-8A7B-0A8111D2C409}"/>
                </a:ext>
              </a:extLst>
            </p:cNvPr>
            <p:cNvGrpSpPr/>
            <p:nvPr/>
          </p:nvGrpSpPr>
          <p:grpSpPr>
            <a:xfrm flipH="1">
              <a:off x="4144748" y="1126392"/>
              <a:ext cx="6195361" cy="3287343"/>
              <a:chOff x="5853269" y="179387"/>
              <a:chExt cx="6243481" cy="3845153"/>
            </a:xfrm>
          </p:grpSpPr>
          <p:sp>
            <p:nvSpPr>
              <p:cNvPr id="48" name="Rectangle 47">
                <a:extLst>
                  <a:ext uri="{FF2B5EF4-FFF2-40B4-BE49-F238E27FC236}">
                    <a16:creationId xmlns:a16="http://schemas.microsoft.com/office/drawing/2014/main" xmlns="" id="{7F53AC0E-C3E4-4EAC-82D0-75C5841EC8E6}"/>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xmlns="" id="{FF30033C-A1B7-4FC0-9D2C-84DB37499D2F}"/>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6" name="文本框 3">
              <a:extLst>
                <a:ext uri="{FF2B5EF4-FFF2-40B4-BE49-F238E27FC236}">
                  <a16:creationId xmlns:a16="http://schemas.microsoft.com/office/drawing/2014/main" xmlns="" id="{D16D7B7E-F64B-430F-8AC9-701D76A5E066}"/>
                </a:ext>
              </a:extLst>
            </p:cNvPr>
            <p:cNvSpPr txBox="1"/>
            <p:nvPr/>
          </p:nvSpPr>
          <p:spPr>
            <a:xfrm>
              <a:off x="5022993" y="2747460"/>
              <a:ext cx="4395985" cy="691022"/>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Phần</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còn</a:t>
              </a:r>
              <a:r>
                <a:rPr kumimoji="0" lang="en-US" altLang="zh-CN"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 </a:t>
              </a:r>
              <a:r>
                <a:rPr kumimoji="0" lang="en-US" altLang="zh-CN" sz="3175" b="1" i="0" u="none" strike="noStrike" kern="1200" cap="none" spc="0" normalizeH="0" baseline="0" noProof="0" dirty="0" err="1">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rPr>
                <a:t>lại</a:t>
              </a:r>
              <a:endParaRPr kumimoji="0" lang="zh-CN" altLang="en-US" sz="3175" b="1" i="0" u="none" strike="noStrike" kern="1200" cap="none" spc="0" normalizeH="0" baseline="0" noProof="0" dirty="0">
                <a:ln>
                  <a:noFill/>
                </a:ln>
                <a:solidFill>
                  <a:prstClr val="black">
                    <a:lumMod val="75000"/>
                    <a:lumOff val="25000"/>
                  </a:prstClr>
                </a:solidFill>
                <a:effectLst/>
                <a:uLnTx/>
                <a:uFillTx/>
                <a:latin typeface="UTM Isadora" panose="02040603050506020204" pitchFamily="18" charset="0"/>
                <a:ea typeface="汉仪跳跳体简" panose="00020600040101010101" pitchFamily="18" charset="-122"/>
                <a:cs typeface="+mn-cs"/>
              </a:endParaRPr>
            </a:p>
          </p:txBody>
        </p:sp>
        <p:sp>
          <p:nvSpPr>
            <p:cNvPr id="47" name="文本框 36">
              <a:extLst>
                <a:ext uri="{FF2B5EF4-FFF2-40B4-BE49-F238E27FC236}">
                  <a16:creationId xmlns:a16="http://schemas.microsoft.com/office/drawing/2014/main" xmlns="" id="{AA21E278-1FA1-49B9-9889-5AD52859125D}"/>
                </a:ext>
              </a:extLst>
            </p:cNvPr>
            <p:cNvSpPr txBox="1"/>
            <p:nvPr/>
          </p:nvSpPr>
          <p:spPr>
            <a:xfrm>
              <a:off x="5825027" y="1852829"/>
              <a:ext cx="2792947" cy="774158"/>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altLang="zh-CN" sz="3629" b="0" i="0" u="none" strike="noStrike" kern="1200" cap="none" spc="0" normalizeH="0" baseline="0" noProof="0" dirty="0" err="1">
                  <a:ln>
                    <a:noFill/>
                  </a:ln>
                  <a:solidFill>
                    <a:srgbClr val="EC6665"/>
                  </a:solidFill>
                  <a:effectLst/>
                  <a:uLnTx/>
                  <a:uFillTx/>
                  <a:latin typeface="UTM Sharnay" panose="02040603050506020204" pitchFamily="18" charset="0"/>
                  <a:ea typeface="汉仪跳跳体简" panose="00020600040101010101" pitchFamily="18" charset="-122"/>
                  <a:cs typeface="+mn-cs"/>
                </a:rPr>
                <a:t>Đoạn</a:t>
              </a:r>
              <a:r>
                <a:rPr kumimoji="0" lang="en-US" altLang="zh-CN" sz="3629" b="0" i="0" u="none" strike="noStrike" kern="1200" cap="none" spc="0" normalizeH="0" baseline="0" noProof="0" dirty="0">
                  <a:ln>
                    <a:noFill/>
                  </a:ln>
                  <a:solidFill>
                    <a:srgbClr val="EC6665"/>
                  </a:solidFill>
                  <a:effectLst/>
                  <a:uLnTx/>
                  <a:uFillTx/>
                  <a:latin typeface="UTM Sharnay" panose="02040603050506020204" pitchFamily="18" charset="0"/>
                  <a:ea typeface="汉仪跳跳体简" panose="00020600040101010101" pitchFamily="18" charset="-122"/>
                  <a:cs typeface="+mn-cs"/>
                </a:rPr>
                <a:t> 3</a:t>
              </a:r>
              <a:endParaRPr kumimoji="0" lang="zh-CN" altLang="en-US" sz="3629" b="0" i="0" u="none" strike="noStrike" kern="1200" cap="none" spc="0" normalizeH="0" baseline="0" noProof="0" dirty="0">
                <a:ln>
                  <a:noFill/>
                </a:ln>
                <a:solidFill>
                  <a:srgbClr val="EC6665"/>
                </a:solidFill>
                <a:effectLst/>
                <a:uLnTx/>
                <a:uFillTx/>
                <a:latin typeface="UTM Sharnay" panose="02040603050506020204" pitchFamily="18" charset="0"/>
                <a:ea typeface="汉仪跳跳体简" panose="00020600040101010101" pitchFamily="18" charset="-122"/>
                <a:cs typeface="+mn-cs"/>
              </a:endParaRPr>
            </a:p>
          </p:txBody>
        </p:sp>
      </p:grpSp>
    </p:spTree>
    <p:extLst>
      <p:ext uri="{BB962C8B-B14F-4D97-AF65-F5344CB8AC3E}">
        <p14:creationId xmlns:p14="http://schemas.microsoft.com/office/powerpoint/2010/main" val="29892576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900" decel="100000" fill="hold"/>
                                        <p:tgtEl>
                                          <p:spTgt spid="2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900" decel="100000" fill="hold"/>
                                        <p:tgtEl>
                                          <p:spTgt spid="4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7"/>
          <p:cNvSpPr>
            <a:spLocks noChangeShapeType="1"/>
          </p:cNvSpPr>
          <p:nvPr/>
        </p:nvSpPr>
        <p:spPr bwMode="auto">
          <a:xfrm>
            <a:off x="6231895" y="2083630"/>
            <a:ext cx="34876" cy="4514731"/>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108452" tIns="54226" rIns="108452" bIns="54226"/>
          <a:lstStyle/>
          <a:p>
            <a:pPr marL="0" marR="0" lvl="0" indent="0" algn="l"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9219" name="Text Box 8"/>
          <p:cNvSpPr txBox="1">
            <a:spLocks noChangeArrowheads="1"/>
          </p:cNvSpPr>
          <p:nvPr/>
        </p:nvSpPr>
        <p:spPr bwMode="auto">
          <a:xfrm>
            <a:off x="1339703" y="1814557"/>
            <a:ext cx="3457487" cy="5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8452" tIns="54226" rIns="108452" bIns="5422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828968" rtl="0" eaLnBrk="1" fontAlgn="auto" latinLnBrk="0" hangingPunct="1">
              <a:lnSpc>
                <a:spcPct val="100000"/>
              </a:lnSpc>
              <a:spcBef>
                <a:spcPct val="50000"/>
              </a:spcBef>
              <a:spcAft>
                <a:spcPts val="0"/>
              </a:spcAft>
              <a:buClrTx/>
              <a:buSzTx/>
              <a:buFontTx/>
              <a:buNone/>
              <a:tabLst/>
              <a:defRPr/>
            </a:pPr>
            <a:r>
              <a:rPr kumimoji="0" lang="en-US" altLang="en-US" sz="3084"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Luyện đọc</a:t>
            </a:r>
            <a:r>
              <a:rPr kumimoji="0" lang="en-US" altLang="en-US" sz="3084"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t>
            </a:r>
          </a:p>
        </p:txBody>
      </p:sp>
      <p:sp>
        <p:nvSpPr>
          <p:cNvPr id="9220" name="Line 9"/>
          <p:cNvSpPr>
            <a:spLocks noChangeShapeType="1"/>
          </p:cNvSpPr>
          <p:nvPr/>
        </p:nvSpPr>
        <p:spPr bwMode="auto">
          <a:xfrm>
            <a:off x="2155066" y="2352704"/>
            <a:ext cx="173175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108452" tIns="54226" rIns="108452" bIns="54226"/>
          <a:lstStyle/>
          <a:p>
            <a:pPr marL="0" marR="0" lvl="0" indent="0" algn="l"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9221" name="Text Box 10"/>
          <p:cNvSpPr txBox="1">
            <a:spLocks noChangeArrowheads="1"/>
          </p:cNvSpPr>
          <p:nvPr/>
        </p:nvSpPr>
        <p:spPr bwMode="auto">
          <a:xfrm>
            <a:off x="7047261" y="1814557"/>
            <a:ext cx="3456284" cy="5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8452" tIns="54226" rIns="108452" bIns="5422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828968" rtl="0" eaLnBrk="1" fontAlgn="auto" latinLnBrk="0" hangingPunct="1">
              <a:lnSpc>
                <a:spcPct val="100000"/>
              </a:lnSpc>
              <a:spcBef>
                <a:spcPct val="50000"/>
              </a:spcBef>
              <a:spcAft>
                <a:spcPts val="0"/>
              </a:spcAft>
              <a:buClrTx/>
              <a:buSzTx/>
              <a:buFontTx/>
              <a:buNone/>
              <a:tabLst/>
              <a:defRPr/>
            </a:pPr>
            <a:r>
              <a:rPr kumimoji="0" lang="en-US" altLang="en-US" sz="3084"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Tìm hiểu bài</a:t>
            </a:r>
            <a:r>
              <a:rPr kumimoji="0" lang="en-US" altLang="en-US" sz="3084"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t>
            </a:r>
          </a:p>
        </p:txBody>
      </p:sp>
      <p:sp>
        <p:nvSpPr>
          <p:cNvPr id="9222" name="Line 11"/>
          <p:cNvSpPr>
            <a:spLocks noChangeShapeType="1"/>
          </p:cNvSpPr>
          <p:nvPr/>
        </p:nvSpPr>
        <p:spPr bwMode="auto">
          <a:xfrm>
            <a:off x="7726733" y="2352704"/>
            <a:ext cx="2221209"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108452" tIns="54226" rIns="108452" bIns="54226"/>
          <a:lstStyle/>
          <a:p>
            <a:pPr marL="0" marR="0" lvl="0" indent="0" algn="l"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grpSp>
        <p:nvGrpSpPr>
          <p:cNvPr id="9223" name="Group 14"/>
          <p:cNvGrpSpPr>
            <a:grpSpLocks/>
          </p:cNvGrpSpPr>
          <p:nvPr/>
        </p:nvGrpSpPr>
        <p:grpSpPr bwMode="auto">
          <a:xfrm>
            <a:off x="5092705" y="469185"/>
            <a:ext cx="1885133" cy="539058"/>
            <a:chOff x="4035865" y="468232"/>
            <a:chExt cx="1413336" cy="539945"/>
          </a:xfrm>
        </p:grpSpPr>
        <p:sp>
          <p:nvSpPr>
            <p:cNvPr id="9227" name="Line 65"/>
            <p:cNvSpPr>
              <a:spLocks noChangeShapeType="1"/>
            </p:cNvSpPr>
            <p:nvPr/>
          </p:nvSpPr>
          <p:spPr bwMode="auto">
            <a:xfrm>
              <a:off x="4116933" y="908720"/>
              <a:ext cx="125348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828968"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4035865" y="468232"/>
              <a:ext cx="1413336" cy="53994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vi-VN" sz="2903" b="1" i="0" u="none" strike="noStrike" kern="10" cap="none" spc="60" normalizeH="0" baseline="0" noProof="0" dirty="0">
                  <a:ln w="11430"/>
                  <a:solidFill>
                    <a:srgbClr val="0000FF"/>
                  </a:solidFill>
                  <a:effectLst>
                    <a:outerShdw blurRad="76200" dist="50800" dir="5400000" algn="tl" rotWithShape="0">
                      <a:srgbClr val="000000">
                        <a:alpha val="65000"/>
                      </a:srgbClr>
                    </a:outerShdw>
                  </a:effectLst>
                  <a:uLnTx/>
                  <a:uFillTx/>
                  <a:latin typeface="Times New Roman"/>
                  <a:ea typeface="+mn-ea"/>
                  <a:cs typeface="Times New Roman"/>
                </a:rPr>
                <a:t>TẬP ĐỌC</a:t>
              </a:r>
              <a:endParaRPr kumimoji="0" lang="vi-VN" sz="2903" b="1" i="0" u="none" strike="noStrike" kern="1200" cap="none" spc="60" normalizeH="0" baseline="0" noProof="0" dirty="0">
                <a:ln w="11430"/>
                <a:solidFill>
                  <a:srgbClr val="0000FF"/>
                </a:solidFill>
                <a:effectLst>
                  <a:outerShdw blurRad="76200" dist="50800" dir="5400000" algn="tl" rotWithShape="0">
                    <a:srgbClr val="000000">
                      <a:alpha val="65000"/>
                    </a:srgbClr>
                  </a:outerShdw>
                </a:effectLst>
                <a:uLnTx/>
                <a:uFillTx/>
                <a:latin typeface="Arial" charset="0"/>
                <a:ea typeface="+mn-ea"/>
                <a:cs typeface="+mn-cs"/>
              </a:endParaRPr>
            </a:p>
          </p:txBody>
        </p:sp>
      </p:grpSp>
      <p:sp>
        <p:nvSpPr>
          <p:cNvPr id="23" name="Rectangle 22"/>
          <p:cNvSpPr/>
          <p:nvPr/>
        </p:nvSpPr>
        <p:spPr>
          <a:xfrm>
            <a:off x="3454649" y="1047881"/>
            <a:ext cx="6493293" cy="891264"/>
          </a:xfrm>
          <a:prstGeom prst="rect">
            <a:avLst/>
          </a:prstGeom>
          <a:noFill/>
        </p:spPr>
        <p:txBody>
          <a:bodyPr wrap="square" lIns="108452" tIns="54226" rIns="108452" bIns="54226">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60" normalizeH="0" baseline="0" noProof="0" dirty="0">
                <a:ln w="11430"/>
                <a:solidFill>
                  <a:prstClr val="black">
                    <a:lumMod val="95000"/>
                    <a:lumOff val="5000"/>
                  </a:prstClr>
                </a:solidFill>
                <a:effectLst/>
                <a:uLnTx/>
                <a:uFillTx/>
                <a:latin typeface="Times New Roman" pitchFamily="18" charset="0"/>
                <a:ea typeface="+mn-ea"/>
                <a:cs typeface="Times New Roman" pitchFamily="18" charset="0"/>
              </a:rPr>
              <a:t>DẾ MÈN BÊNH VỰC KẺ YẾU (</a:t>
            </a:r>
            <a:r>
              <a:rPr kumimoji="0" lang="en-US" sz="2540" b="1" i="0" u="none" strike="noStrike" kern="1200" cap="none" spc="60" normalizeH="0" baseline="0" noProof="0" dirty="0" err="1">
                <a:ln w="11430"/>
                <a:solidFill>
                  <a:prstClr val="black">
                    <a:lumMod val="95000"/>
                    <a:lumOff val="5000"/>
                  </a:prstClr>
                </a:solidFill>
                <a:effectLst/>
                <a:uLnTx/>
                <a:uFillTx/>
                <a:latin typeface="Times New Roman" pitchFamily="18" charset="0"/>
                <a:ea typeface="+mn-ea"/>
                <a:cs typeface="Times New Roman" pitchFamily="18" charset="0"/>
              </a:rPr>
              <a:t>tiếp</a:t>
            </a:r>
            <a:r>
              <a:rPr kumimoji="0" lang="en-US" sz="2540" b="1" i="0" u="none" strike="noStrike" kern="1200" cap="none" spc="60" normalizeH="0" baseline="0" noProof="0" dirty="0">
                <a:ln w="11430"/>
                <a:solidFill>
                  <a:prstClr val="black">
                    <a:lumMod val="95000"/>
                    <a:lumOff val="5000"/>
                  </a:prstClr>
                </a:solidFill>
                <a:effectLst/>
                <a:uLnTx/>
                <a:uFillTx/>
                <a:latin typeface="Times New Roman" pitchFamily="18" charset="0"/>
                <a:ea typeface="+mn-ea"/>
                <a:cs typeface="Times New Roman" pitchFamily="18" charset="0"/>
              </a:rPr>
              <a:t> </a:t>
            </a:r>
            <a:r>
              <a:rPr kumimoji="0" lang="en-US" sz="2540" b="1" i="0" u="none" strike="noStrike" kern="1200" cap="none" spc="60" normalizeH="0" baseline="0" noProof="0" dirty="0" err="1">
                <a:ln w="11430"/>
                <a:solidFill>
                  <a:prstClr val="black">
                    <a:lumMod val="95000"/>
                    <a:lumOff val="5000"/>
                  </a:prstClr>
                </a:solidFill>
                <a:effectLst/>
                <a:uLnTx/>
                <a:uFillTx/>
                <a:latin typeface="Times New Roman" pitchFamily="18" charset="0"/>
                <a:ea typeface="+mn-ea"/>
                <a:cs typeface="Times New Roman" pitchFamily="18" charset="0"/>
              </a:rPr>
              <a:t>theo</a:t>
            </a:r>
            <a:r>
              <a:rPr kumimoji="0" lang="en-US" sz="2540" b="1" i="0" u="none" strike="noStrike" kern="1200" cap="none" spc="60" normalizeH="0" baseline="0" noProof="0" dirty="0">
                <a:ln w="11430"/>
                <a:solidFill>
                  <a:prstClr val="black">
                    <a:lumMod val="95000"/>
                    <a:lumOff val="5000"/>
                  </a:prstClr>
                </a:solidFill>
                <a:effectLst/>
                <a:uLnTx/>
                <a:uFillTx/>
                <a:latin typeface="Times New Roman" pitchFamily="18" charset="0"/>
                <a:ea typeface="+mn-ea"/>
                <a:cs typeface="Times New Roman" pitchFamily="18" charset="0"/>
              </a:rPr>
              <a:t>)</a:t>
            </a:r>
            <a:endParaRPr kumimoji="0" lang="id-ID" sz="2540" b="1" i="0" u="none" strike="noStrike" kern="1200" cap="none" spc="60" normalizeH="0" baseline="0" noProof="0" dirty="0">
              <a:ln w="11430"/>
              <a:solidFill>
                <a:prstClr val="black">
                  <a:lumMod val="95000"/>
                  <a:lumOff val="5000"/>
                </a:prstClr>
              </a:solidFill>
              <a:effectLst/>
              <a:uLnTx/>
              <a:uFillTx/>
              <a:latin typeface="Times New Roman" pitchFamily="18" charset="0"/>
              <a:ea typeface="+mn-ea"/>
              <a:cs typeface="Times New Roman" pitchFamily="18" charset="0"/>
            </a:endParaRPr>
          </a:p>
          <a:p>
            <a:pPr marL="0" marR="0" lvl="0" indent="0" algn="r" defTabSz="828968"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60" normalizeH="0" baseline="0" noProof="0" dirty="0">
                <a:ln w="11430"/>
                <a:solidFill>
                  <a:prstClr val="black">
                    <a:lumMod val="95000"/>
                    <a:lumOff val="5000"/>
                  </a:prstClr>
                </a:solidFill>
                <a:effectLst/>
                <a:uLnTx/>
                <a:uFillTx/>
                <a:latin typeface="Times New Roman" pitchFamily="18" charset="0"/>
                <a:ea typeface="+mn-ea"/>
                <a:cs typeface="Times New Roman" pitchFamily="18" charset="0"/>
              </a:rPr>
              <a:t>                                  TÔ HOÀI</a:t>
            </a:r>
          </a:p>
        </p:txBody>
      </p:sp>
      <p:sp>
        <p:nvSpPr>
          <p:cNvPr id="30" name="Rectangle 17"/>
          <p:cNvSpPr>
            <a:spLocks noChangeArrowheads="1"/>
          </p:cNvSpPr>
          <p:nvPr/>
        </p:nvSpPr>
        <p:spPr bwMode="auto">
          <a:xfrm>
            <a:off x="2" y="2487241"/>
            <a:ext cx="6231894" cy="2832770"/>
          </a:xfrm>
          <a:prstGeom prst="rect">
            <a:avLst/>
          </a:prstGeom>
          <a:noFill/>
          <a:ln w="9525">
            <a:noFill/>
            <a:miter lim="800000"/>
            <a:headEnd/>
            <a:tailEnd/>
          </a:ln>
          <a:effectLst/>
        </p:spPr>
        <p:txBody>
          <a:bodyPr lIns="108845" tIns="54423" rIns="108845" bIns="54423">
            <a:spAutoFit/>
          </a:bodyPr>
          <a:lstStyle/>
          <a:p>
            <a:pPr marL="0" marR="0" lvl="0" indent="0" algn="just" defTabSz="828968" rtl="0" eaLnBrk="1" fontAlgn="auto" latinLnBrk="0" hangingPunct="1">
              <a:lnSpc>
                <a:spcPct val="150000"/>
              </a:lnSpc>
              <a:spcBef>
                <a:spcPts val="0"/>
              </a:spcBef>
              <a:spcAft>
                <a:spcPts val="0"/>
              </a:spcAft>
              <a:buClrTx/>
              <a:buSzTx/>
              <a:buFontTx/>
              <a:buNone/>
              <a:tabLst/>
              <a:defRPr/>
            </a:pPr>
            <a:r>
              <a:rPr kumimoji="0" lang="en-US" altLang="vi-VN"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1.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Đọc</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đúng</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từ</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nặc</a:t>
            </a:r>
            <a:r>
              <a:rPr kumimoji="0" lang="en-US" altLang="vi-VN" sz="2359"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nô</a:t>
            </a:r>
            <a:r>
              <a:rPr kumimoji="0" lang="en-US" altLang="vi-VN" sz="2359"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lủng</a:t>
            </a:r>
            <a:r>
              <a:rPr kumimoji="0" lang="en-US" altLang="vi-VN" sz="2359"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củng</a:t>
            </a:r>
            <a:r>
              <a:rPr kumimoji="0" lang="en-US" altLang="vi-VN" sz="2359"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tí</a:t>
            </a:r>
            <a:r>
              <a:rPr kumimoji="0" lang="en-US" altLang="vi-VN" sz="2359"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tẹo</a:t>
            </a:r>
            <a:r>
              <a:rPr kumimoji="0" lang="en-US" altLang="vi-VN" sz="2359"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vi-VN" sz="2359"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nợ</a:t>
            </a:r>
            <a:endParaRPr kumimoji="0" lang="en-US" altLang="vi-VN" sz="2359"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828968" rtl="0" eaLnBrk="1" fontAlgn="auto" latinLnBrk="0" hangingPunct="1">
              <a:lnSpc>
                <a:spcPct val="100000"/>
              </a:lnSpc>
              <a:spcBef>
                <a:spcPts val="0"/>
              </a:spcBef>
              <a:spcAft>
                <a:spcPts val="0"/>
              </a:spcAft>
              <a:buClrTx/>
              <a:buSzTx/>
              <a:buFontTx/>
              <a:buNone/>
              <a:tabLst/>
              <a:defRPr/>
            </a:pPr>
            <a:r>
              <a:rPr kumimoji="0" lang="en-US" altLang="vi-VN"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2.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Ngắt</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giọng</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đúng</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sau</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dấu</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phẩy</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nhấn</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giọng</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từ</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in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đậm</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câu</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văn</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a:p>
            <a:pPr marL="0" marR="0" lvl="0" indent="0" algn="just" defTabSz="828968" rtl="0" eaLnBrk="1" fontAlgn="auto" latinLnBrk="0" hangingPunct="1">
              <a:lnSpc>
                <a:spcPct val="100000"/>
              </a:lnSpc>
              <a:spcBef>
                <a:spcPts val="0"/>
              </a:spcBef>
              <a:spcAft>
                <a:spcPts val="0"/>
              </a:spcAft>
              <a:buClrTx/>
              <a:buSzTx/>
              <a:buFontTx/>
              <a:buNone/>
              <a:tabLst/>
              <a:defRPr/>
            </a:pPr>
            <a:r>
              <a:rPr kumimoji="0" lang="en-US" altLang="vi-VN" sz="2359"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359"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Các người có của ăn của để, béo múp béo míp mà cứ đòi mãi một tí tẹo nợ đã mấy đời rồi </a:t>
            </a:r>
            <a:endParaRPr kumimoji="0" lang="en-US" sz="2359"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just" defTabSz="828968" rtl="0" eaLnBrk="1" fontAlgn="auto" latinLnBrk="0" hangingPunct="1">
              <a:lnSpc>
                <a:spcPct val="100000"/>
              </a:lnSpc>
              <a:spcBef>
                <a:spcPts val="0"/>
              </a:spcBef>
              <a:spcAft>
                <a:spcPts val="0"/>
              </a:spcAft>
              <a:buClrTx/>
              <a:buSzTx/>
              <a:buFontTx/>
              <a:buNone/>
              <a:tabLst/>
              <a:defRPr/>
            </a:pPr>
            <a:r>
              <a:rPr kumimoji="0" lang="en-US" altLang="vi-VN"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3.</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Đọc</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từ</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chú</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giải</a:t>
            </a:r>
            <a:endPar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just" defTabSz="828968" rtl="0" eaLnBrk="1" fontAlgn="auto" latinLnBrk="0" hangingPunct="1">
              <a:lnSpc>
                <a:spcPct val="100000"/>
              </a:lnSpc>
              <a:spcBef>
                <a:spcPts val="0"/>
              </a:spcBef>
              <a:spcAft>
                <a:spcPts val="0"/>
              </a:spcAft>
              <a:buClrTx/>
              <a:buSzTx/>
              <a:buFontTx/>
              <a:buNone/>
              <a:tabLst/>
              <a:defRPr/>
            </a:pPr>
            <a:r>
              <a:rPr kumimoji="0" lang="en-US" altLang="vi-VN"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4.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Đọc</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nối</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tiếp</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đoạn</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cả</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vi-VN" sz="2359"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en-US" altLang="vi-VN" sz="2359"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sp>
        <p:nvSpPr>
          <p:cNvPr id="9226" name="TextBox 11"/>
          <p:cNvSpPr txBox="1">
            <a:spLocks noChangeArrowheads="1"/>
          </p:cNvSpPr>
          <p:nvPr/>
        </p:nvSpPr>
        <p:spPr bwMode="auto">
          <a:xfrm>
            <a:off x="3785799" y="65574"/>
            <a:ext cx="5283419" cy="43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17" tIns="34507" rIns="69017" bIns="3450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sz="2359"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Thứ</a:t>
            </a:r>
            <a:r>
              <a:rPr kumimoji="0" lang="en-US"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359"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hai</a:t>
            </a:r>
            <a:r>
              <a:rPr kumimoji="0" lang="en-US"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359"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ngày</a:t>
            </a:r>
            <a:r>
              <a:rPr kumimoji="0" lang="en-US"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20   </a:t>
            </a:r>
            <a:r>
              <a:rPr kumimoji="0" lang="en-US" sz="2359"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tháng</a:t>
            </a:r>
            <a:r>
              <a:rPr kumimoji="0" lang="en-US"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9 </a:t>
            </a:r>
            <a:r>
              <a:rPr kumimoji="0" lang="en-US" sz="2359"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năm</a:t>
            </a:r>
            <a:r>
              <a:rPr kumimoji="0" lang="en-US" sz="2359"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2021   </a:t>
            </a:r>
          </a:p>
        </p:txBody>
      </p:sp>
      <p:cxnSp>
        <p:nvCxnSpPr>
          <p:cNvPr id="3" name="Straight Connector 2"/>
          <p:cNvCxnSpPr/>
          <p:nvPr/>
        </p:nvCxnSpPr>
        <p:spPr>
          <a:xfrm flipH="1">
            <a:off x="3785799" y="3903305"/>
            <a:ext cx="118499" cy="19745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flipH="1">
            <a:off x="6113396" y="3912349"/>
            <a:ext cx="118499" cy="19745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p:cNvCxnSpPr/>
          <p:nvPr/>
        </p:nvCxnSpPr>
        <p:spPr>
          <a:xfrm flipH="1">
            <a:off x="3435255" y="4242267"/>
            <a:ext cx="118499" cy="19745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35460324"/>
      </p:ext>
    </p:extLst>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44" name="图片 4">
            <a:extLst>
              <a:ext uri="{FF2B5EF4-FFF2-40B4-BE49-F238E27FC236}">
                <a16:creationId xmlns:a16="http://schemas.microsoft.com/office/drawing/2014/main" xmlns=""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45" name="Picture 44">
            <a:extLst>
              <a:ext uri="{FF2B5EF4-FFF2-40B4-BE49-F238E27FC236}">
                <a16:creationId xmlns:a16="http://schemas.microsoft.com/office/drawing/2014/main" xmlns=""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4115" y="5123048"/>
            <a:ext cx="1567350" cy="1567350"/>
          </a:xfrm>
          <a:prstGeom prst="rect">
            <a:avLst/>
          </a:prstGeom>
        </p:spPr>
      </p:pic>
      <p:pic>
        <p:nvPicPr>
          <p:cNvPr id="46" name="图片 4">
            <a:extLst>
              <a:ext uri="{FF2B5EF4-FFF2-40B4-BE49-F238E27FC236}">
                <a16:creationId xmlns:a16="http://schemas.microsoft.com/office/drawing/2014/main" xmlns=""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5924965" y="4344680"/>
            <a:ext cx="3507418" cy="2165035"/>
          </a:xfrm>
          <a:prstGeom prst="rect">
            <a:avLst/>
          </a:prstGeom>
        </p:spPr>
      </p:pic>
      <p:pic>
        <p:nvPicPr>
          <p:cNvPr id="47" name="Picture 46">
            <a:extLst>
              <a:ext uri="{FF2B5EF4-FFF2-40B4-BE49-F238E27FC236}">
                <a16:creationId xmlns:a16="http://schemas.microsoft.com/office/drawing/2014/main" xmlns=""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857" y="4596609"/>
            <a:ext cx="1357845" cy="1357845"/>
          </a:xfrm>
          <a:prstGeom prst="rect">
            <a:avLst/>
          </a:prstGeom>
        </p:spPr>
      </p:pic>
      <p:pic>
        <p:nvPicPr>
          <p:cNvPr id="36" name="Picture 35">
            <a:extLst>
              <a:ext uri="{FF2B5EF4-FFF2-40B4-BE49-F238E27FC236}">
                <a16:creationId xmlns:a16="http://schemas.microsoft.com/office/drawing/2014/main" xmlns=""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18442" y="2283204"/>
            <a:ext cx="5392396" cy="40133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xmlns="" id="{ABCDF4CE-BEA8-46E2-8D62-9B95FDDECF11}"/>
              </a:ext>
            </a:extLst>
          </p:cNvPr>
          <p:cNvGrpSpPr/>
          <p:nvPr/>
        </p:nvGrpSpPr>
        <p:grpSpPr>
          <a:xfrm>
            <a:off x="-1356977" y="-642247"/>
            <a:ext cx="6304523" cy="3307552"/>
            <a:chOff x="-1572056" y="-708077"/>
            <a:chExt cx="6949751" cy="3646059"/>
          </a:xfrm>
        </p:grpSpPr>
        <p:pic>
          <p:nvPicPr>
            <p:cNvPr id="34" name="图片 1">
              <a:extLst>
                <a:ext uri="{FF2B5EF4-FFF2-40B4-BE49-F238E27FC236}">
                  <a16:creationId xmlns:a16="http://schemas.microsoft.com/office/drawing/2014/main" xmlns=""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xmlns="" id="{11A66393-B4A6-4A75-9A20-84AA204C48EF}"/>
                </a:ext>
              </a:extLst>
            </p:cNvPr>
            <p:cNvSpPr txBox="1"/>
            <p:nvPr/>
          </p:nvSpPr>
          <p:spPr>
            <a:xfrm rot="21172697">
              <a:off x="-249364" y="1440255"/>
              <a:ext cx="4821412" cy="825146"/>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Giải</a:t>
              </a:r>
              <a:r>
                <a:rPr kumimoji="0" lang="en-US" altLang="zh-CN"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nghĩa</a:t>
              </a:r>
              <a:r>
                <a:rPr kumimoji="0" lang="en-US" altLang="zh-CN"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từ</a:t>
              </a:r>
              <a:endParaRPr kumimoji="0" lang="zh-CN" altLang="en-US"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grpSp>
        <p:nvGrpSpPr>
          <p:cNvPr id="42" name="Group 41">
            <a:extLst>
              <a:ext uri="{FF2B5EF4-FFF2-40B4-BE49-F238E27FC236}">
                <a16:creationId xmlns:a16="http://schemas.microsoft.com/office/drawing/2014/main" xmlns="" id="{7FFE1B2B-AA17-48FF-90F3-A7C943420495}"/>
              </a:ext>
            </a:extLst>
          </p:cNvPr>
          <p:cNvGrpSpPr/>
          <p:nvPr/>
        </p:nvGrpSpPr>
        <p:grpSpPr>
          <a:xfrm>
            <a:off x="2213397" y="2629129"/>
            <a:ext cx="3808307" cy="1279391"/>
            <a:chOff x="5453895" y="1527652"/>
            <a:chExt cx="4198063" cy="1410329"/>
          </a:xfrm>
        </p:grpSpPr>
        <p:pic>
          <p:nvPicPr>
            <p:cNvPr id="40" name="Picture 39">
              <a:extLst>
                <a:ext uri="{FF2B5EF4-FFF2-40B4-BE49-F238E27FC236}">
                  <a16:creationId xmlns:a16="http://schemas.microsoft.com/office/drawing/2014/main" xmlns=""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xmlns="" id="{858171E6-43F5-4280-82DD-82F61C68C120}"/>
                </a:ext>
              </a:extLst>
            </p:cNvPr>
            <p:cNvSpPr txBox="1"/>
            <p:nvPr/>
          </p:nvSpPr>
          <p:spPr>
            <a:xfrm>
              <a:off x="5958652" y="1840401"/>
              <a:ext cx="3188548" cy="7942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408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tơ</a:t>
              </a:r>
              <a:r>
                <a:rPr kumimoji="0" lang="en-US" sz="408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8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nhện</a:t>
              </a:r>
              <a:endParaRPr kumimoji="0" lang="en-US" sz="408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3" name="图片 41">
            <a:extLst>
              <a:ext uri="{FF2B5EF4-FFF2-40B4-BE49-F238E27FC236}">
                <a16:creationId xmlns:a16="http://schemas.microsoft.com/office/drawing/2014/main" xmlns=""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spTree>
    <p:extLst>
      <p:ext uri="{BB962C8B-B14F-4D97-AF65-F5344CB8AC3E}">
        <p14:creationId xmlns:p14="http://schemas.microsoft.com/office/powerpoint/2010/main" val="3909471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44" name="图片 4">
            <a:extLst>
              <a:ext uri="{FF2B5EF4-FFF2-40B4-BE49-F238E27FC236}">
                <a16:creationId xmlns:a16="http://schemas.microsoft.com/office/drawing/2014/main" xmlns=""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45" name="Picture 44">
            <a:extLst>
              <a:ext uri="{FF2B5EF4-FFF2-40B4-BE49-F238E27FC236}">
                <a16:creationId xmlns:a16="http://schemas.microsoft.com/office/drawing/2014/main" xmlns=""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4115" y="5123048"/>
            <a:ext cx="1567350" cy="1567350"/>
          </a:xfrm>
          <a:prstGeom prst="rect">
            <a:avLst/>
          </a:prstGeom>
        </p:spPr>
      </p:pic>
      <p:pic>
        <p:nvPicPr>
          <p:cNvPr id="46" name="图片 4">
            <a:extLst>
              <a:ext uri="{FF2B5EF4-FFF2-40B4-BE49-F238E27FC236}">
                <a16:creationId xmlns:a16="http://schemas.microsoft.com/office/drawing/2014/main" xmlns=""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5924965" y="4344680"/>
            <a:ext cx="3507418" cy="2165035"/>
          </a:xfrm>
          <a:prstGeom prst="rect">
            <a:avLst/>
          </a:prstGeom>
        </p:spPr>
      </p:pic>
      <p:pic>
        <p:nvPicPr>
          <p:cNvPr id="47" name="Picture 46">
            <a:extLst>
              <a:ext uri="{FF2B5EF4-FFF2-40B4-BE49-F238E27FC236}">
                <a16:creationId xmlns:a16="http://schemas.microsoft.com/office/drawing/2014/main" xmlns=""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857" y="4596609"/>
            <a:ext cx="1357845" cy="1357845"/>
          </a:xfrm>
          <a:prstGeom prst="rect">
            <a:avLst/>
          </a:prstGeom>
        </p:spPr>
      </p:pic>
      <p:pic>
        <p:nvPicPr>
          <p:cNvPr id="36" name="Picture 35">
            <a:extLst>
              <a:ext uri="{FF2B5EF4-FFF2-40B4-BE49-F238E27FC236}">
                <a16:creationId xmlns:a16="http://schemas.microsoft.com/office/drawing/2014/main" xmlns=""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26255" y="1561048"/>
            <a:ext cx="3017072" cy="48307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xmlns="" id="{ABCDF4CE-BEA8-46E2-8D62-9B95FDDECF11}"/>
              </a:ext>
            </a:extLst>
          </p:cNvPr>
          <p:cNvGrpSpPr/>
          <p:nvPr/>
        </p:nvGrpSpPr>
        <p:grpSpPr>
          <a:xfrm>
            <a:off x="-1356977" y="-642247"/>
            <a:ext cx="6304523" cy="3307552"/>
            <a:chOff x="-1572056" y="-708077"/>
            <a:chExt cx="6949751" cy="3646059"/>
          </a:xfrm>
        </p:grpSpPr>
        <p:pic>
          <p:nvPicPr>
            <p:cNvPr id="34" name="图片 1">
              <a:extLst>
                <a:ext uri="{FF2B5EF4-FFF2-40B4-BE49-F238E27FC236}">
                  <a16:creationId xmlns:a16="http://schemas.microsoft.com/office/drawing/2014/main" xmlns=""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xmlns="" id="{11A66393-B4A6-4A75-9A20-84AA204C48EF}"/>
                </a:ext>
              </a:extLst>
            </p:cNvPr>
            <p:cNvSpPr txBox="1"/>
            <p:nvPr/>
          </p:nvSpPr>
          <p:spPr>
            <a:xfrm rot="21172697">
              <a:off x="-249364" y="1440255"/>
              <a:ext cx="4821412" cy="825146"/>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Giải</a:t>
              </a:r>
              <a:r>
                <a:rPr kumimoji="0" lang="en-US" altLang="zh-CN"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nghĩa</a:t>
              </a:r>
              <a:r>
                <a:rPr kumimoji="0" lang="en-US" altLang="zh-CN"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từ</a:t>
              </a:r>
              <a:endParaRPr kumimoji="0" lang="zh-CN" altLang="en-US"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grpSp>
        <p:nvGrpSpPr>
          <p:cNvPr id="42" name="Group 41">
            <a:extLst>
              <a:ext uri="{FF2B5EF4-FFF2-40B4-BE49-F238E27FC236}">
                <a16:creationId xmlns:a16="http://schemas.microsoft.com/office/drawing/2014/main" xmlns="" id="{7FFE1B2B-AA17-48FF-90F3-A7C943420495}"/>
              </a:ext>
            </a:extLst>
          </p:cNvPr>
          <p:cNvGrpSpPr/>
          <p:nvPr/>
        </p:nvGrpSpPr>
        <p:grpSpPr>
          <a:xfrm>
            <a:off x="7582156" y="2319114"/>
            <a:ext cx="3808307" cy="1849992"/>
            <a:chOff x="5453895" y="1527652"/>
            <a:chExt cx="4198063" cy="2039327"/>
          </a:xfrm>
        </p:grpSpPr>
        <p:pic>
          <p:nvPicPr>
            <p:cNvPr id="40" name="Picture 39">
              <a:extLst>
                <a:ext uri="{FF2B5EF4-FFF2-40B4-BE49-F238E27FC236}">
                  <a16:creationId xmlns:a16="http://schemas.microsoft.com/office/drawing/2014/main" xmlns=""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2039327"/>
            </a:xfrm>
            <a:prstGeom prst="rect">
              <a:avLst/>
            </a:prstGeom>
          </p:spPr>
        </p:pic>
        <p:sp>
          <p:nvSpPr>
            <p:cNvPr id="41" name="TextBox 40">
              <a:extLst>
                <a:ext uri="{FF2B5EF4-FFF2-40B4-BE49-F238E27FC236}">
                  <a16:creationId xmlns:a16="http://schemas.microsoft.com/office/drawing/2014/main" xmlns="" id="{858171E6-43F5-4280-82DD-82F61C68C120}"/>
                </a:ext>
              </a:extLst>
            </p:cNvPr>
            <p:cNvSpPr txBox="1"/>
            <p:nvPr/>
          </p:nvSpPr>
          <p:spPr>
            <a:xfrm>
              <a:off x="5958652" y="1840401"/>
              <a:ext cx="3188548" cy="14867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408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béo</a:t>
              </a:r>
              <a:r>
                <a:rPr kumimoji="0" lang="en-US" sz="408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8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múp</a:t>
              </a:r>
              <a:r>
                <a:rPr kumimoji="0" lang="en-US" sz="408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8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béo</a:t>
              </a:r>
              <a:r>
                <a:rPr kumimoji="0" lang="en-US" sz="408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82"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míp</a:t>
              </a:r>
              <a:endParaRPr kumimoji="0" lang="en-US" sz="408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3" name="图片 41">
            <a:extLst>
              <a:ext uri="{FF2B5EF4-FFF2-40B4-BE49-F238E27FC236}">
                <a16:creationId xmlns:a16="http://schemas.microsoft.com/office/drawing/2014/main" xmlns=""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spTree>
    <p:extLst>
      <p:ext uri="{BB962C8B-B14F-4D97-AF65-F5344CB8AC3E}">
        <p14:creationId xmlns:p14="http://schemas.microsoft.com/office/powerpoint/2010/main" val="1114289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1752600" y="2830513"/>
            <a:ext cx="6629400" cy="1292662"/>
          </a:xfrm>
          <a:prstGeom prst="rect">
            <a:avLst/>
          </a:prstGeom>
          <a:noFill/>
        </p:spPr>
        <p:txBody>
          <a:bodyP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3399"/>
                </a:solidFill>
                <a:effectLst/>
                <a:uLnTx/>
                <a:uFillTx/>
                <a:latin typeface="+mn-lt"/>
                <a:ea typeface="HP001 5Ha" pitchFamily="34" charset="-127"/>
                <a:cs typeface="Arial" charset="0"/>
              </a:rPr>
              <a:t>2. </a:t>
            </a:r>
            <a:r>
              <a:rPr kumimoji="0" lang="en-US" sz="6000" b="1" i="0" u="none" strike="noStrike" kern="1200" cap="none" spc="0" normalizeH="0" baseline="0" noProof="0" dirty="0" err="1">
                <a:ln>
                  <a:noFill/>
                </a:ln>
                <a:solidFill>
                  <a:srgbClr val="FF3399"/>
                </a:solidFill>
                <a:effectLst/>
                <a:uLnTx/>
                <a:uFillTx/>
                <a:latin typeface="Times New Roman" panose="02020603050405020304" pitchFamily="18" charset="0"/>
                <a:ea typeface="HP001 5Ha" pitchFamily="34" charset="-127"/>
                <a:cs typeface="Times New Roman" panose="02020603050405020304" pitchFamily="18" charset="0"/>
              </a:rPr>
              <a:t>Tìm</a:t>
            </a:r>
            <a:r>
              <a:rPr kumimoji="0" lang="en-US" sz="6000" b="1" i="0" u="none" strike="noStrike" kern="1200" cap="none" spc="0" normalizeH="0" baseline="0" noProof="0" dirty="0">
                <a:ln>
                  <a:noFill/>
                </a:ln>
                <a:solidFill>
                  <a:srgbClr val="FF3399"/>
                </a:solidFill>
                <a:effectLst/>
                <a:uLnTx/>
                <a:uFillTx/>
                <a:latin typeface="Times New Roman" panose="02020603050405020304" pitchFamily="18" charset="0"/>
                <a:ea typeface="HP001 5Ha" pitchFamily="34" charset="-127"/>
                <a:cs typeface="Times New Roman" panose="02020603050405020304" pitchFamily="18" charset="0"/>
              </a:rPr>
              <a:t> </a:t>
            </a:r>
            <a:r>
              <a:rPr kumimoji="0" lang="en-US" sz="6000" b="1" i="0" u="none" strike="noStrike" kern="1200" cap="none" spc="0" normalizeH="0" baseline="0" noProof="0" dirty="0" err="1">
                <a:ln>
                  <a:noFill/>
                </a:ln>
                <a:solidFill>
                  <a:srgbClr val="FF3399"/>
                </a:solidFill>
                <a:effectLst/>
                <a:uLnTx/>
                <a:uFillTx/>
                <a:latin typeface="Times New Roman" panose="02020603050405020304" pitchFamily="18" charset="0"/>
                <a:ea typeface="HP001 5Ha" pitchFamily="34" charset="-127"/>
                <a:cs typeface="Times New Roman" panose="02020603050405020304" pitchFamily="18" charset="0"/>
              </a:rPr>
              <a:t>hiểu</a:t>
            </a:r>
            <a:r>
              <a:rPr kumimoji="0" lang="en-US" sz="6000" b="1" i="0" u="none" strike="noStrike" kern="1200" cap="none" spc="0" normalizeH="0" baseline="0" noProof="0" dirty="0">
                <a:ln>
                  <a:noFill/>
                </a:ln>
                <a:solidFill>
                  <a:srgbClr val="FF3399"/>
                </a:solidFill>
                <a:effectLst/>
                <a:uLnTx/>
                <a:uFillTx/>
                <a:latin typeface="Times New Roman" panose="02020603050405020304" pitchFamily="18" charset="0"/>
                <a:ea typeface="HP001 5Ha" pitchFamily="34" charset="-127"/>
                <a:cs typeface="Times New Roman" panose="02020603050405020304" pitchFamily="18" charset="0"/>
              </a:rPr>
              <a:t> </a:t>
            </a:r>
            <a:r>
              <a:rPr kumimoji="0" lang="en-US" sz="6000" b="1" i="0" u="none" strike="noStrike" kern="1200" cap="none" spc="0" normalizeH="0" baseline="0" noProof="0" dirty="0" err="1">
                <a:ln>
                  <a:noFill/>
                </a:ln>
                <a:solidFill>
                  <a:srgbClr val="FF3399"/>
                </a:solidFill>
                <a:effectLst/>
                <a:uLnTx/>
                <a:uFillTx/>
                <a:latin typeface="Times New Roman" panose="02020603050405020304" pitchFamily="18" charset="0"/>
                <a:ea typeface="HP001 5Ha" pitchFamily="34" charset="-127"/>
                <a:cs typeface="Times New Roman" panose="02020603050405020304" pitchFamily="18" charset="0"/>
              </a:rPr>
              <a:t>bài</a:t>
            </a:r>
            <a:endParaRPr kumimoji="0" lang="en-US" sz="6000" b="1" i="0" u="none" strike="noStrike" kern="1200" cap="none" spc="0" normalizeH="0" baseline="0" noProof="0" dirty="0">
              <a:ln>
                <a:noFill/>
              </a:ln>
              <a:solidFill>
                <a:srgbClr val="FF3399"/>
              </a:solidFill>
              <a:effectLst/>
              <a:uLnTx/>
              <a:uFillTx/>
              <a:latin typeface="Times New Roman" panose="02020603050405020304" pitchFamily="18" charset="0"/>
              <a:ea typeface="HP001 5Ha" pitchFamily="34" charset="-127"/>
              <a:cs typeface="Times New Roman" panose="02020603050405020304" pitchFamily="18" charset="0"/>
            </a:endParaRPr>
          </a:p>
        </p:txBody>
      </p:sp>
    </p:spTree>
    <p:extLst>
      <p:ext uri="{BB962C8B-B14F-4D97-AF65-F5344CB8AC3E}">
        <p14:creationId xmlns:p14="http://schemas.microsoft.com/office/powerpoint/2010/main" val="1447413103"/>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E8A0901-2520-4CE5-B41C-9D8F8E38DF63}"/>
              </a:ext>
            </a:extLst>
          </p:cNvPr>
          <p:cNvPicPr>
            <a:picLocks noChangeAspect="1"/>
          </p:cNvPicPr>
          <p:nvPr/>
        </p:nvPicPr>
        <p:blipFill>
          <a:blip r:embed="rId2" cstate="print"/>
          <a:stretch>
            <a:fillRect/>
          </a:stretch>
        </p:blipFill>
        <p:spPr>
          <a:xfrm>
            <a:off x="0" y="0"/>
            <a:ext cx="11569497" cy="8075510"/>
          </a:xfrm>
          <a:prstGeom prst="rect">
            <a:avLst/>
          </a:prstGeom>
        </p:spPr>
      </p:pic>
      <p:sp>
        <p:nvSpPr>
          <p:cNvPr id="4" name="TextBox 3">
            <a:extLst>
              <a:ext uri="{FF2B5EF4-FFF2-40B4-BE49-F238E27FC236}">
                <a16:creationId xmlns:a16="http://schemas.microsoft.com/office/drawing/2014/main" xmlns="" id="{068E7938-8027-4271-B776-D50A4A01E370}"/>
              </a:ext>
            </a:extLst>
          </p:cNvPr>
          <p:cNvSpPr txBox="1"/>
          <p:nvPr/>
        </p:nvSpPr>
        <p:spPr>
          <a:xfrm>
            <a:off x="1752600" y="838201"/>
            <a:ext cx="4495799" cy="440120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ọ</a:t>
            </a: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marL="0" marR="0" lvl="0" indent="725488"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 Box 5">
            <a:extLst>
              <a:ext uri="{FF2B5EF4-FFF2-40B4-BE49-F238E27FC236}">
                <a16:creationId xmlns:a16="http://schemas.microsoft.com/office/drawing/2014/main" xmlns="" id="{60F1694B-DEF0-494B-A027-9C7B72BCE330}"/>
              </a:ext>
            </a:extLst>
          </p:cNvPr>
          <p:cNvSpPr txBox="1">
            <a:spLocks noChangeArrowheads="1"/>
          </p:cNvSpPr>
          <p:nvPr/>
        </p:nvSpPr>
        <p:spPr bwMode="auto">
          <a:xfrm>
            <a:off x="6477000" y="1568669"/>
            <a:ext cx="4388216" cy="2108299"/>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Trận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địa</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bọn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nhện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đáng</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sợ</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như</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nào</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pic>
        <p:nvPicPr>
          <p:cNvPr id="54" name="Picture 53">
            <a:extLst>
              <a:ext uri="{FF2B5EF4-FFF2-40B4-BE49-F238E27FC236}">
                <a16:creationId xmlns:a16="http://schemas.microsoft.com/office/drawing/2014/main" xmlns="" id="{0C2308E6-B7BB-46C1-B761-723748075D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67498" y="3619500"/>
            <a:ext cx="2857502" cy="2857502"/>
          </a:xfrm>
          <a:prstGeom prst="rect">
            <a:avLst/>
          </a:prstGeom>
        </p:spPr>
      </p:pic>
    </p:spTree>
    <p:extLst>
      <p:ext uri="{BB962C8B-B14F-4D97-AF65-F5344CB8AC3E}">
        <p14:creationId xmlns:p14="http://schemas.microsoft.com/office/powerpoint/2010/main" val="8449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9"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E8A0901-2520-4CE5-B41C-9D8F8E38DF63}"/>
              </a:ext>
            </a:extLst>
          </p:cNvPr>
          <p:cNvPicPr>
            <a:picLocks noChangeAspect="1"/>
          </p:cNvPicPr>
          <p:nvPr/>
        </p:nvPicPr>
        <p:blipFill>
          <a:blip r:embed="rId2" cstate="print"/>
          <a:stretch>
            <a:fillRect/>
          </a:stretch>
        </p:blipFill>
        <p:spPr>
          <a:xfrm>
            <a:off x="-260248" y="-600133"/>
            <a:ext cx="13138048" cy="9170359"/>
          </a:xfrm>
          <a:prstGeom prst="rect">
            <a:avLst/>
          </a:prstGeom>
        </p:spPr>
      </p:pic>
      <p:sp>
        <p:nvSpPr>
          <p:cNvPr id="4" name="TextBox 3">
            <a:extLst>
              <a:ext uri="{FF2B5EF4-FFF2-40B4-BE49-F238E27FC236}">
                <a16:creationId xmlns:a16="http://schemas.microsoft.com/office/drawing/2014/main" xmlns="" id="{068E7938-8027-4271-B776-D50A4A01E370}"/>
              </a:ext>
            </a:extLst>
          </p:cNvPr>
          <p:cNvSpPr txBox="1"/>
          <p:nvPr/>
        </p:nvSpPr>
        <p:spPr>
          <a:xfrm>
            <a:off x="1695453" y="126236"/>
            <a:ext cx="4495799" cy="69865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cất tiếng hỏi lớn:</a:t>
            </a:r>
          </a:p>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Ai đứng chóp bu bọn mày? Ra đây ta nói chuyện.</a:t>
            </a:r>
          </a:p>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p>
          <a:p>
            <a:pPr marL="0" marR="0" lvl="0" indent="725488"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 Box 5">
            <a:extLst>
              <a:ext uri="{FF2B5EF4-FFF2-40B4-BE49-F238E27FC236}">
                <a16:creationId xmlns:a16="http://schemas.microsoft.com/office/drawing/2014/main" xmlns="" id="{60F1694B-DEF0-494B-A027-9C7B72BCE330}"/>
              </a:ext>
            </a:extLst>
          </p:cNvPr>
          <p:cNvSpPr txBox="1">
            <a:spLocks noChangeArrowheads="1"/>
          </p:cNvSpPr>
          <p:nvPr/>
        </p:nvSpPr>
        <p:spPr bwMode="auto">
          <a:xfrm>
            <a:off x="6477000" y="1568669"/>
            <a:ext cx="4388216" cy="2108299"/>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Dế</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Mèn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đã</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làm</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nào</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để</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bọn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nhện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phải</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sợ</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cxnSp>
        <p:nvCxnSpPr>
          <p:cNvPr id="10" name="Straight Connector 9">
            <a:extLst>
              <a:ext uri="{FF2B5EF4-FFF2-40B4-BE49-F238E27FC236}">
                <a16:creationId xmlns:a16="http://schemas.microsoft.com/office/drawing/2014/main" xmlns="" id="{2A93D15A-FE02-410F-BB9D-9C3A5C3B48D0}"/>
              </a:ext>
            </a:extLst>
          </p:cNvPr>
          <p:cNvCxnSpPr>
            <a:cxnSpLocks/>
          </p:cNvCxnSpPr>
          <p:nvPr/>
        </p:nvCxnSpPr>
        <p:spPr>
          <a:xfrm flipH="1">
            <a:off x="3299265" y="559725"/>
            <a:ext cx="23349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EBA6AE9-D775-444A-9879-3ACA2EDAB5CE}"/>
              </a:ext>
            </a:extLst>
          </p:cNvPr>
          <p:cNvCxnSpPr>
            <a:cxnSpLocks/>
          </p:cNvCxnSpPr>
          <p:nvPr/>
        </p:nvCxnSpPr>
        <p:spPr>
          <a:xfrm flipH="1">
            <a:off x="2956365" y="990600"/>
            <a:ext cx="3222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F175BF-262F-4531-9D06-6D70F197BE89}"/>
              </a:ext>
            </a:extLst>
          </p:cNvPr>
          <p:cNvCxnSpPr>
            <a:cxnSpLocks/>
          </p:cNvCxnSpPr>
          <p:nvPr/>
        </p:nvCxnSpPr>
        <p:spPr>
          <a:xfrm flipH="1">
            <a:off x="2825701" y="1431175"/>
            <a:ext cx="3124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8E62B65-1041-426F-B553-B428E87EA3C2}"/>
              </a:ext>
            </a:extLst>
          </p:cNvPr>
          <p:cNvCxnSpPr>
            <a:cxnSpLocks/>
          </p:cNvCxnSpPr>
          <p:nvPr/>
        </p:nvCxnSpPr>
        <p:spPr>
          <a:xfrm flipH="1">
            <a:off x="1855885" y="1431175"/>
            <a:ext cx="66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7849DBE-A20D-49AA-93EF-0BDCAD4A6714}"/>
              </a:ext>
            </a:extLst>
          </p:cNvPr>
          <p:cNvCxnSpPr>
            <a:cxnSpLocks/>
          </p:cNvCxnSpPr>
          <p:nvPr/>
        </p:nvCxnSpPr>
        <p:spPr>
          <a:xfrm flipH="1">
            <a:off x="1773387" y="5257800"/>
            <a:ext cx="21699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0A3DFEE2-BAE6-4926-A115-5C731F04FAFB}"/>
              </a:ext>
            </a:extLst>
          </p:cNvPr>
          <p:cNvCxnSpPr>
            <a:cxnSpLocks/>
          </p:cNvCxnSpPr>
          <p:nvPr/>
        </p:nvCxnSpPr>
        <p:spPr>
          <a:xfrm flipH="1">
            <a:off x="3434500" y="4400124"/>
            <a:ext cx="2661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0BB6BC5-C8A8-4DFF-B485-28A210D5FB7D}"/>
              </a:ext>
            </a:extLst>
          </p:cNvPr>
          <p:cNvCxnSpPr>
            <a:cxnSpLocks/>
          </p:cNvCxnSpPr>
          <p:nvPr/>
        </p:nvCxnSpPr>
        <p:spPr>
          <a:xfrm flipH="1">
            <a:off x="1861530" y="4800600"/>
            <a:ext cx="42344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558D4149-2602-46DC-94D2-19AF4A6ECE6F}"/>
              </a:ext>
            </a:extLst>
          </p:cNvPr>
          <p:cNvSpPr txBox="1"/>
          <p:nvPr/>
        </p:nvSpPr>
        <p:spPr>
          <a:xfrm>
            <a:off x="6477000" y="253435"/>
            <a:ext cx="4114800"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Chủ</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lời</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lẽ</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oai</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phong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thách</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thức</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đòi</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nói</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chuyện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nhện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chóp</a:t>
            </a:r>
            <a:r>
              <a:rPr kumimoji="0" lang="en-US" sz="24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bu.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Xưng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hô</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bọn</a:t>
            </a:r>
            <a:r>
              <a:rPr kumimoji="0" lang="en-US" sz="24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mày</a:t>
            </a:r>
            <a:r>
              <a:rPr kumimoji="0" lang="en-US" sz="24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ta</a:t>
            </a:r>
            <a:endParaRPr kumimoji="0" lang="vi-VN"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xmlns="" id="{036DBA21-ED9A-4B25-B4E9-D0D26803D397}"/>
              </a:ext>
            </a:extLst>
          </p:cNvPr>
          <p:cNvSpPr txBox="1"/>
          <p:nvPr/>
        </p:nvSpPr>
        <p:spPr>
          <a:xfrm>
            <a:off x="6096000" y="4267201"/>
            <a:ext cx="4114800"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Hành</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tỏ</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rõ</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sức</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endParaRPr kumimoji="0" lang="vi-VN"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18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2000"/>
                                        <p:tgtEl>
                                          <p:spTgt spid="4">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2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20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20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20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9" grpId="0" build="allAtOnce" animBg="1"/>
      <p:bldP spid="28"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E8A0901-2520-4CE5-B41C-9D8F8E38DF63}"/>
              </a:ext>
            </a:extLst>
          </p:cNvPr>
          <p:cNvPicPr>
            <a:picLocks noChangeAspect="1"/>
          </p:cNvPicPr>
          <p:nvPr/>
        </p:nvPicPr>
        <p:blipFill>
          <a:blip r:embed="rId2" cstate="print"/>
          <a:stretch>
            <a:fillRect/>
          </a:stretch>
        </p:blipFill>
        <p:spPr>
          <a:xfrm>
            <a:off x="-533400" y="-693282"/>
            <a:ext cx="13106399" cy="9148268"/>
          </a:xfrm>
          <a:prstGeom prst="rect">
            <a:avLst/>
          </a:prstGeom>
        </p:spPr>
      </p:pic>
      <p:sp>
        <p:nvSpPr>
          <p:cNvPr id="4" name="TextBox 3">
            <a:extLst>
              <a:ext uri="{FF2B5EF4-FFF2-40B4-BE49-F238E27FC236}">
                <a16:creationId xmlns:a16="http://schemas.microsoft.com/office/drawing/2014/main" xmlns="" id="{068E7938-8027-4271-B776-D50A4A01E370}"/>
              </a:ext>
            </a:extLst>
          </p:cNvPr>
          <p:cNvSpPr txBox="1"/>
          <p:nvPr/>
        </p:nvSpPr>
        <p:spPr>
          <a:xfrm>
            <a:off x="1714501" y="183703"/>
            <a:ext cx="4495799" cy="69865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thét:</a:t>
            </a:r>
          </a:p>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marL="0" marR="0" lvl="0" indent="725488"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Bọn nhện sợ hãi, cùng dạ ran. Cả bọn cuống cuồng chạy dọc chạy ngang, phá hết các dây tơ chăng lối. Con đường về tổ Nhà Trò quang hẳn.</a:t>
            </a:r>
          </a:p>
          <a:p>
            <a:pPr marL="0" marR="0" lvl="0" indent="725488"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 Box 5">
            <a:extLst>
              <a:ext uri="{FF2B5EF4-FFF2-40B4-BE49-F238E27FC236}">
                <a16:creationId xmlns:a16="http://schemas.microsoft.com/office/drawing/2014/main" xmlns="" id="{60F1694B-DEF0-494B-A027-9C7B72BCE330}"/>
              </a:ext>
            </a:extLst>
          </p:cNvPr>
          <p:cNvSpPr txBox="1">
            <a:spLocks noChangeArrowheads="1"/>
          </p:cNvSpPr>
          <p:nvPr/>
        </p:nvSpPr>
        <p:spPr bwMode="auto">
          <a:xfrm>
            <a:off x="6477000" y="1568669"/>
            <a:ext cx="4388216" cy="2764215"/>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Dế</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Mèn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đã</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nói</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như</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nào</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để</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bọn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nhện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nhận</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ra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lẽ</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phải</a:t>
            </a:r>
            <a:r>
              <a:rPr kumimoji="0" lang="en-US" sz="28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cxnSp>
        <p:nvCxnSpPr>
          <p:cNvPr id="10" name="Straight Connector 9">
            <a:extLst>
              <a:ext uri="{FF2B5EF4-FFF2-40B4-BE49-F238E27FC236}">
                <a16:creationId xmlns:a16="http://schemas.microsoft.com/office/drawing/2014/main" xmlns="" id="{2A93D15A-FE02-410F-BB9D-9C3A5C3B48D0}"/>
              </a:ext>
            </a:extLst>
          </p:cNvPr>
          <p:cNvCxnSpPr>
            <a:cxnSpLocks/>
          </p:cNvCxnSpPr>
          <p:nvPr/>
        </p:nvCxnSpPr>
        <p:spPr>
          <a:xfrm flipH="1">
            <a:off x="4667250" y="1028700"/>
            <a:ext cx="14097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EBA6AE9-D775-444A-9879-3ACA2EDAB5CE}"/>
              </a:ext>
            </a:extLst>
          </p:cNvPr>
          <p:cNvCxnSpPr>
            <a:cxnSpLocks/>
          </p:cNvCxnSpPr>
          <p:nvPr/>
        </p:nvCxnSpPr>
        <p:spPr>
          <a:xfrm flipH="1">
            <a:off x="1809751" y="1466850"/>
            <a:ext cx="1162051"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F175BF-262F-4531-9D06-6D70F197BE89}"/>
              </a:ext>
            </a:extLst>
          </p:cNvPr>
          <p:cNvCxnSpPr>
            <a:cxnSpLocks/>
          </p:cNvCxnSpPr>
          <p:nvPr/>
        </p:nvCxnSpPr>
        <p:spPr>
          <a:xfrm flipH="1">
            <a:off x="4191002" y="1905000"/>
            <a:ext cx="1885949"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1B6DFFC-00E1-43F5-A191-D86E1949F1DF}"/>
              </a:ext>
            </a:extLst>
          </p:cNvPr>
          <p:cNvCxnSpPr>
            <a:cxnSpLocks/>
          </p:cNvCxnSpPr>
          <p:nvPr/>
        </p:nvCxnSpPr>
        <p:spPr>
          <a:xfrm flipH="1">
            <a:off x="5575589" y="2324100"/>
            <a:ext cx="574531"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8E62B65-1041-426F-B553-B428E87EA3C2}"/>
              </a:ext>
            </a:extLst>
          </p:cNvPr>
          <p:cNvCxnSpPr>
            <a:cxnSpLocks/>
          </p:cNvCxnSpPr>
          <p:nvPr/>
        </p:nvCxnSpPr>
        <p:spPr>
          <a:xfrm flipH="1">
            <a:off x="1790701" y="2324100"/>
            <a:ext cx="238125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2BDA86B-3743-4DB8-BEEF-5554E29D84BB}"/>
              </a:ext>
            </a:extLst>
          </p:cNvPr>
          <p:cNvCxnSpPr>
            <a:cxnSpLocks/>
          </p:cNvCxnSpPr>
          <p:nvPr/>
        </p:nvCxnSpPr>
        <p:spPr>
          <a:xfrm flipH="1">
            <a:off x="5532684" y="2759305"/>
            <a:ext cx="563317"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7849DBE-A20D-49AA-93EF-0BDCAD4A6714}"/>
              </a:ext>
            </a:extLst>
          </p:cNvPr>
          <p:cNvCxnSpPr>
            <a:cxnSpLocks/>
          </p:cNvCxnSpPr>
          <p:nvPr/>
        </p:nvCxnSpPr>
        <p:spPr>
          <a:xfrm flipH="1">
            <a:off x="1828800" y="3162300"/>
            <a:ext cx="231042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B147857-76B6-4FBF-90C0-0277324BEE7B}"/>
              </a:ext>
            </a:extLst>
          </p:cNvPr>
          <p:cNvCxnSpPr>
            <a:cxnSpLocks/>
          </p:cNvCxnSpPr>
          <p:nvPr/>
        </p:nvCxnSpPr>
        <p:spPr>
          <a:xfrm flipH="1">
            <a:off x="1861532" y="3619500"/>
            <a:ext cx="280571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FACC404-3910-4B52-8D96-410B4A5942B7}"/>
              </a:ext>
            </a:extLst>
          </p:cNvPr>
          <p:cNvCxnSpPr>
            <a:cxnSpLocks/>
          </p:cNvCxnSpPr>
          <p:nvPr/>
        </p:nvCxnSpPr>
        <p:spPr>
          <a:xfrm flipH="1">
            <a:off x="1790703" y="2743201"/>
            <a:ext cx="1796133" cy="349"/>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501AB24-6B16-408F-A47C-196F11E69C9B}"/>
              </a:ext>
            </a:extLst>
          </p:cNvPr>
          <p:cNvCxnSpPr>
            <a:cxnSpLocks/>
          </p:cNvCxnSpPr>
          <p:nvPr/>
        </p:nvCxnSpPr>
        <p:spPr>
          <a:xfrm flipH="1">
            <a:off x="3232005" y="1485900"/>
            <a:ext cx="2727614"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52B5FC0-64EA-4739-AB7B-F39FA07C1AB9}"/>
              </a:ext>
            </a:extLst>
          </p:cNvPr>
          <p:cNvCxnSpPr>
            <a:cxnSpLocks/>
          </p:cNvCxnSpPr>
          <p:nvPr/>
        </p:nvCxnSpPr>
        <p:spPr>
          <a:xfrm flipH="1">
            <a:off x="5007466" y="3619500"/>
            <a:ext cx="10885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E114F2D-7CDA-4467-BAEC-32EDF22AFCC5}"/>
              </a:ext>
            </a:extLst>
          </p:cNvPr>
          <p:cNvCxnSpPr>
            <a:cxnSpLocks/>
          </p:cNvCxnSpPr>
          <p:nvPr/>
        </p:nvCxnSpPr>
        <p:spPr>
          <a:xfrm flipH="1">
            <a:off x="1861534" y="4038600"/>
            <a:ext cx="392966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30" name="Picture 2" descr="Lý thuyết tập đọc: dế mèn bênh vực kẻ yếu (tiếp theo) tiếng việt 4">
            <a:extLst>
              <a:ext uri="{FF2B5EF4-FFF2-40B4-BE49-F238E27FC236}">
                <a16:creationId xmlns:a16="http://schemas.microsoft.com/office/drawing/2014/main" xmlns="" id="{7AD425E1-31B6-409B-8DB2-63A2B2211B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630" y="4495800"/>
            <a:ext cx="4426038" cy="22619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FE0AA661-2014-4DBC-8194-1EC192D5D878}"/>
              </a:ext>
            </a:extLst>
          </p:cNvPr>
          <p:cNvSpPr txBox="1"/>
          <p:nvPr/>
        </p:nvSpPr>
        <p:spPr>
          <a:xfrm flipH="1">
            <a:off x="6172200" y="457201"/>
            <a:ext cx="4732326"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Phân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tích</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so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sánh</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để</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bọn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nhện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thấy</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hành</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hèn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hạ</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quân</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tử</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đáng</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xấu</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hổ</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mình</a:t>
            </a:r>
            <a:endParaRPr kumimoji="0" lang="vi-VN" sz="2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xmlns="" id="{F0014803-6380-491E-92F6-14FD21746807}"/>
              </a:ext>
            </a:extLst>
          </p:cNvPr>
          <p:cNvSpPr txBox="1"/>
          <p:nvPr/>
        </p:nvSpPr>
        <p:spPr>
          <a:xfrm>
            <a:off x="8709948" y="3465354"/>
            <a:ext cx="2063838"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luận</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đe</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dọa</a:t>
            </a:r>
            <a:endPar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cxnSp>
        <p:nvCxnSpPr>
          <p:cNvPr id="25" name="Straight Connector 24">
            <a:extLst>
              <a:ext uri="{FF2B5EF4-FFF2-40B4-BE49-F238E27FC236}">
                <a16:creationId xmlns:a16="http://schemas.microsoft.com/office/drawing/2014/main" xmlns="" id="{EE114F2D-7CDA-4467-BAEC-32EDF22AFCC5}"/>
              </a:ext>
            </a:extLst>
          </p:cNvPr>
          <p:cNvCxnSpPr>
            <a:cxnSpLocks/>
          </p:cNvCxnSpPr>
          <p:nvPr/>
        </p:nvCxnSpPr>
        <p:spPr>
          <a:xfrm flipH="1">
            <a:off x="2438400" y="4495800"/>
            <a:ext cx="362486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E114F2D-7CDA-4467-BAEC-32EDF22AFCC5}"/>
              </a:ext>
            </a:extLst>
          </p:cNvPr>
          <p:cNvCxnSpPr>
            <a:cxnSpLocks/>
          </p:cNvCxnSpPr>
          <p:nvPr/>
        </p:nvCxnSpPr>
        <p:spPr>
          <a:xfrm flipH="1">
            <a:off x="1828800" y="4953000"/>
            <a:ext cx="431066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EE114F2D-7CDA-4467-BAEC-32EDF22AFCC5}"/>
              </a:ext>
            </a:extLst>
          </p:cNvPr>
          <p:cNvCxnSpPr>
            <a:cxnSpLocks/>
          </p:cNvCxnSpPr>
          <p:nvPr/>
        </p:nvCxnSpPr>
        <p:spPr>
          <a:xfrm flipH="1">
            <a:off x="1828800" y="5334000"/>
            <a:ext cx="431066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E114F2D-7CDA-4467-BAEC-32EDF22AFCC5}"/>
              </a:ext>
            </a:extLst>
          </p:cNvPr>
          <p:cNvCxnSpPr>
            <a:cxnSpLocks/>
          </p:cNvCxnSpPr>
          <p:nvPr/>
        </p:nvCxnSpPr>
        <p:spPr>
          <a:xfrm flipH="1">
            <a:off x="1828800" y="5715000"/>
            <a:ext cx="431066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EE114F2D-7CDA-4467-BAEC-32EDF22AFCC5}"/>
              </a:ext>
            </a:extLst>
          </p:cNvPr>
          <p:cNvCxnSpPr>
            <a:cxnSpLocks/>
          </p:cNvCxnSpPr>
          <p:nvPr/>
        </p:nvCxnSpPr>
        <p:spPr>
          <a:xfrm flipH="1">
            <a:off x="1828800" y="6172200"/>
            <a:ext cx="431066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EE114F2D-7CDA-4467-BAEC-32EDF22AFCC5}"/>
              </a:ext>
            </a:extLst>
          </p:cNvPr>
          <p:cNvCxnSpPr>
            <a:cxnSpLocks/>
          </p:cNvCxnSpPr>
          <p:nvPr/>
        </p:nvCxnSpPr>
        <p:spPr>
          <a:xfrm flipH="1">
            <a:off x="1828800" y="6629400"/>
            <a:ext cx="1676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2000"/>
                                        <p:tgtEl>
                                          <p:spTgt spid="4">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0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2000"/>
                                        <p:tgtEl>
                                          <p:spTgt spid="45"/>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0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20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0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000"/>
                                        <p:tgtEl>
                                          <p:spTgt spid="5"/>
                                        </p:tgtEl>
                                      </p:cBhvr>
                                    </p:animEffect>
                                  </p:childTnLst>
                                </p:cTn>
                              </p:par>
                              <p:par>
                                <p:cTn id="59" presetID="10"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0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20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2000"/>
                                        <p:tgtEl>
                                          <p:spTgt spid="34"/>
                                        </p:tgtEl>
                                      </p:cBhvr>
                                    </p:animEffec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0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2000"/>
                                        <p:tgtEl>
                                          <p:spTgt spid="33"/>
                                        </p:tgtEl>
                                      </p:cBhvr>
                                    </p:animEffect>
                                  </p:childTnLst>
                                </p:cTn>
                              </p:par>
                              <p:par>
                                <p:cTn id="74" presetID="10"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2000"/>
                                        <p:tgtEl>
                                          <p:spTgt spid="36"/>
                                        </p:tgtEl>
                                      </p:cBhvr>
                                    </p:animEffect>
                                  </p:childTnLst>
                                </p:cTn>
                              </p:par>
                              <p:par>
                                <p:cTn id="77" presetID="10"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childTnLst>
                                </p:cTn>
                              </p:par>
                              <p:par>
                                <p:cTn id="80" presetID="10" presetClass="entr" presetSubtype="0"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2000"/>
                                        <p:tgtEl>
                                          <p:spTgt spid="38"/>
                                        </p:tgtEl>
                                      </p:cBhvr>
                                    </p:animEffect>
                                  </p:childTnLst>
                                </p:cTn>
                              </p:par>
                              <p:par>
                                <p:cTn id="83" presetID="10" presetClass="entr" presetSubtype="0"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2000"/>
                                        <p:tgtEl>
                                          <p:spTgt spid="4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2000"/>
                                        <p:tgtEl>
                                          <p:spTgt spid="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9" grpId="0" build="allAtOnce" animBg="1"/>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9">
            <a:extLst>
              <a:ext uri="{FF2B5EF4-FFF2-40B4-BE49-F238E27FC236}">
                <a16:creationId xmlns:a16="http://schemas.microsoft.com/office/drawing/2014/main" xmlns="" id="{07E5FFF0-7EEF-49DC-8B55-D99744ADD1A3}"/>
              </a:ext>
            </a:extLst>
          </p:cNvPr>
          <p:cNvSpPr/>
          <p:nvPr/>
        </p:nvSpPr>
        <p:spPr>
          <a:xfrm>
            <a:off x="518160" y="233164"/>
            <a:ext cx="1143993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Có</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2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nhân</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vật</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trong</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tranh</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微软雅黑" pitchFamily="34" charset="-122"/>
                <a:cs typeface="+mn-cs"/>
              </a:rPr>
              <a:t>:</a:t>
            </a:r>
          </a:p>
        </p:txBody>
      </p:sp>
      <p:pic>
        <p:nvPicPr>
          <p:cNvPr id="5" name="图片 7">
            <a:extLst>
              <a:ext uri="{FF2B5EF4-FFF2-40B4-BE49-F238E27FC236}">
                <a16:creationId xmlns:a16="http://schemas.microsoft.com/office/drawing/2014/main" xmlns="" id="{3931A63E-C2DF-45DE-AD5A-E234D8E621E9}"/>
              </a:ext>
            </a:extLst>
          </p:cNvPr>
          <p:cNvPicPr>
            <a:picLocks noChangeAspect="1"/>
          </p:cNvPicPr>
          <p:nvPr/>
        </p:nvPicPr>
        <p:blipFill rotWithShape="1">
          <a:blip r:embed="rId2">
            <a:extLst>
              <a:ext uri="{28A0092B-C50C-407E-A947-70E740481C1C}">
                <a14:useLocalDpi xmlns:a14="http://schemas.microsoft.com/office/drawing/2010/main" val="0"/>
              </a:ext>
            </a:extLst>
          </a:blip>
          <a:srcRect b="58257"/>
          <a:stretch/>
        </p:blipFill>
        <p:spPr>
          <a:xfrm>
            <a:off x="60960" y="5069282"/>
            <a:ext cx="12166197" cy="185983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663123B1-FA7F-4085-BFE1-35EAC0678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196" y="1185704"/>
            <a:ext cx="2543399" cy="3330128"/>
          </a:xfrm>
          <a:custGeom>
            <a:avLst/>
            <a:gdLst>
              <a:gd name="connsiteX0" fmla="*/ 0 w 2543399"/>
              <a:gd name="connsiteY0" fmla="*/ 0 h 3330128"/>
              <a:gd name="connsiteX1" fmla="*/ 457812 w 2543399"/>
              <a:gd name="connsiteY1" fmla="*/ 0 h 3330128"/>
              <a:gd name="connsiteX2" fmla="*/ 966492 w 2543399"/>
              <a:gd name="connsiteY2" fmla="*/ 0 h 3330128"/>
              <a:gd name="connsiteX3" fmla="*/ 1424303 w 2543399"/>
              <a:gd name="connsiteY3" fmla="*/ 0 h 3330128"/>
              <a:gd name="connsiteX4" fmla="*/ 1856681 w 2543399"/>
              <a:gd name="connsiteY4" fmla="*/ 0 h 3330128"/>
              <a:gd name="connsiteX5" fmla="*/ 2543399 w 2543399"/>
              <a:gd name="connsiteY5" fmla="*/ 0 h 3330128"/>
              <a:gd name="connsiteX6" fmla="*/ 2543399 w 2543399"/>
              <a:gd name="connsiteY6" fmla="*/ 455117 h 3330128"/>
              <a:gd name="connsiteX7" fmla="*/ 2543399 w 2543399"/>
              <a:gd name="connsiteY7" fmla="*/ 910235 h 3330128"/>
              <a:gd name="connsiteX8" fmla="*/ 2543399 w 2543399"/>
              <a:gd name="connsiteY8" fmla="*/ 1531859 h 3330128"/>
              <a:gd name="connsiteX9" fmla="*/ 2543399 w 2543399"/>
              <a:gd name="connsiteY9" fmla="*/ 2053579 h 3330128"/>
              <a:gd name="connsiteX10" fmla="*/ 2543399 w 2543399"/>
              <a:gd name="connsiteY10" fmla="*/ 2541998 h 3330128"/>
              <a:gd name="connsiteX11" fmla="*/ 2543399 w 2543399"/>
              <a:gd name="connsiteY11" fmla="*/ 3330128 h 3330128"/>
              <a:gd name="connsiteX12" fmla="*/ 2009285 w 2543399"/>
              <a:gd name="connsiteY12" fmla="*/ 3330128 h 3330128"/>
              <a:gd name="connsiteX13" fmla="*/ 1500605 w 2543399"/>
              <a:gd name="connsiteY13" fmla="*/ 3330128 h 3330128"/>
              <a:gd name="connsiteX14" fmla="*/ 1042794 w 2543399"/>
              <a:gd name="connsiteY14" fmla="*/ 3330128 h 3330128"/>
              <a:gd name="connsiteX15" fmla="*/ 584982 w 2543399"/>
              <a:gd name="connsiteY15" fmla="*/ 3330128 h 3330128"/>
              <a:gd name="connsiteX16" fmla="*/ 0 w 2543399"/>
              <a:gd name="connsiteY16" fmla="*/ 3330128 h 3330128"/>
              <a:gd name="connsiteX17" fmla="*/ 0 w 2543399"/>
              <a:gd name="connsiteY17" fmla="*/ 2775107 h 3330128"/>
              <a:gd name="connsiteX18" fmla="*/ 0 w 2543399"/>
              <a:gd name="connsiteY18" fmla="*/ 2153483 h 3330128"/>
              <a:gd name="connsiteX19" fmla="*/ 0 w 2543399"/>
              <a:gd name="connsiteY19" fmla="*/ 1598461 h 3330128"/>
              <a:gd name="connsiteX20" fmla="*/ 0 w 2543399"/>
              <a:gd name="connsiteY20" fmla="*/ 1043440 h 3330128"/>
              <a:gd name="connsiteX21" fmla="*/ 0 w 2543399"/>
              <a:gd name="connsiteY21" fmla="*/ 555021 h 3330128"/>
              <a:gd name="connsiteX22" fmla="*/ 0 w 2543399"/>
              <a:gd name="connsiteY22" fmla="*/ 0 h 33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3399" h="3330128" fill="none" extrusionOk="0">
                <a:moveTo>
                  <a:pt x="0" y="0"/>
                </a:moveTo>
                <a:cubicBezTo>
                  <a:pt x="164413" y="-21442"/>
                  <a:pt x="249363" y="35568"/>
                  <a:pt x="457812" y="0"/>
                </a:cubicBezTo>
                <a:cubicBezTo>
                  <a:pt x="666261" y="-35568"/>
                  <a:pt x="828281" y="24757"/>
                  <a:pt x="966492" y="0"/>
                </a:cubicBezTo>
                <a:cubicBezTo>
                  <a:pt x="1104703" y="-24757"/>
                  <a:pt x="1322020" y="38754"/>
                  <a:pt x="1424303" y="0"/>
                </a:cubicBezTo>
                <a:cubicBezTo>
                  <a:pt x="1526586" y="-38754"/>
                  <a:pt x="1751872" y="49200"/>
                  <a:pt x="1856681" y="0"/>
                </a:cubicBezTo>
                <a:cubicBezTo>
                  <a:pt x="1961490" y="-49200"/>
                  <a:pt x="2354864" y="80906"/>
                  <a:pt x="2543399" y="0"/>
                </a:cubicBezTo>
                <a:cubicBezTo>
                  <a:pt x="2591672" y="165759"/>
                  <a:pt x="2497080" y="326731"/>
                  <a:pt x="2543399" y="455117"/>
                </a:cubicBezTo>
                <a:cubicBezTo>
                  <a:pt x="2589718" y="583503"/>
                  <a:pt x="2512127" y="749997"/>
                  <a:pt x="2543399" y="910235"/>
                </a:cubicBezTo>
                <a:cubicBezTo>
                  <a:pt x="2574671" y="1070473"/>
                  <a:pt x="2525975" y="1308334"/>
                  <a:pt x="2543399" y="1531859"/>
                </a:cubicBezTo>
                <a:cubicBezTo>
                  <a:pt x="2560823" y="1755384"/>
                  <a:pt x="2506653" y="1936949"/>
                  <a:pt x="2543399" y="2053579"/>
                </a:cubicBezTo>
                <a:cubicBezTo>
                  <a:pt x="2580145" y="2170209"/>
                  <a:pt x="2524530" y="2354558"/>
                  <a:pt x="2543399" y="2541998"/>
                </a:cubicBezTo>
                <a:cubicBezTo>
                  <a:pt x="2562268" y="2729438"/>
                  <a:pt x="2511277" y="3147273"/>
                  <a:pt x="2543399" y="3330128"/>
                </a:cubicBezTo>
                <a:cubicBezTo>
                  <a:pt x="2313411" y="3375140"/>
                  <a:pt x="2185032" y="3292582"/>
                  <a:pt x="2009285" y="3330128"/>
                </a:cubicBezTo>
                <a:cubicBezTo>
                  <a:pt x="1833538" y="3367674"/>
                  <a:pt x="1717017" y="3291264"/>
                  <a:pt x="1500605" y="3330128"/>
                </a:cubicBezTo>
                <a:cubicBezTo>
                  <a:pt x="1284193" y="3368992"/>
                  <a:pt x="1266247" y="3308717"/>
                  <a:pt x="1042794" y="3330128"/>
                </a:cubicBezTo>
                <a:cubicBezTo>
                  <a:pt x="819341" y="3351539"/>
                  <a:pt x="740104" y="3282733"/>
                  <a:pt x="584982" y="3330128"/>
                </a:cubicBezTo>
                <a:cubicBezTo>
                  <a:pt x="429860" y="3377523"/>
                  <a:pt x="244581" y="3297811"/>
                  <a:pt x="0" y="3330128"/>
                </a:cubicBezTo>
                <a:cubicBezTo>
                  <a:pt x="-47158" y="3170652"/>
                  <a:pt x="42328" y="3018965"/>
                  <a:pt x="0" y="2775107"/>
                </a:cubicBezTo>
                <a:cubicBezTo>
                  <a:pt x="-42328" y="2531249"/>
                  <a:pt x="48854" y="2441998"/>
                  <a:pt x="0" y="2153483"/>
                </a:cubicBezTo>
                <a:cubicBezTo>
                  <a:pt x="-48854" y="1864968"/>
                  <a:pt x="20042" y="1824800"/>
                  <a:pt x="0" y="1598461"/>
                </a:cubicBezTo>
                <a:cubicBezTo>
                  <a:pt x="-20042" y="1372122"/>
                  <a:pt x="51958" y="1191092"/>
                  <a:pt x="0" y="1043440"/>
                </a:cubicBezTo>
                <a:cubicBezTo>
                  <a:pt x="-51958" y="895788"/>
                  <a:pt x="49881" y="789830"/>
                  <a:pt x="0" y="555021"/>
                </a:cubicBezTo>
                <a:cubicBezTo>
                  <a:pt x="-49881" y="320212"/>
                  <a:pt x="13551" y="224694"/>
                  <a:pt x="0" y="0"/>
                </a:cubicBezTo>
                <a:close/>
              </a:path>
              <a:path w="2543399" h="3330128" stroke="0" extrusionOk="0">
                <a:moveTo>
                  <a:pt x="0" y="0"/>
                </a:moveTo>
                <a:cubicBezTo>
                  <a:pt x="270377" y="-44372"/>
                  <a:pt x="400700" y="17503"/>
                  <a:pt x="559548" y="0"/>
                </a:cubicBezTo>
                <a:cubicBezTo>
                  <a:pt x="718396" y="-17503"/>
                  <a:pt x="1001719" y="27354"/>
                  <a:pt x="1119096" y="0"/>
                </a:cubicBezTo>
                <a:cubicBezTo>
                  <a:pt x="1236473" y="-27354"/>
                  <a:pt x="1435482" y="37821"/>
                  <a:pt x="1551473" y="0"/>
                </a:cubicBezTo>
                <a:cubicBezTo>
                  <a:pt x="1667464" y="-37821"/>
                  <a:pt x="1842269" y="49715"/>
                  <a:pt x="2034719" y="0"/>
                </a:cubicBezTo>
                <a:cubicBezTo>
                  <a:pt x="2227169" y="-49715"/>
                  <a:pt x="2364490" y="47434"/>
                  <a:pt x="2543399" y="0"/>
                </a:cubicBezTo>
                <a:cubicBezTo>
                  <a:pt x="2563885" y="292701"/>
                  <a:pt x="2528934" y="323182"/>
                  <a:pt x="2543399" y="588323"/>
                </a:cubicBezTo>
                <a:cubicBezTo>
                  <a:pt x="2557864" y="853464"/>
                  <a:pt x="2528353" y="964929"/>
                  <a:pt x="2543399" y="1176645"/>
                </a:cubicBezTo>
                <a:cubicBezTo>
                  <a:pt x="2558445" y="1388361"/>
                  <a:pt x="2508211" y="1516852"/>
                  <a:pt x="2543399" y="1665064"/>
                </a:cubicBezTo>
                <a:cubicBezTo>
                  <a:pt x="2578587" y="1813276"/>
                  <a:pt x="2539479" y="1964362"/>
                  <a:pt x="2543399" y="2120181"/>
                </a:cubicBezTo>
                <a:cubicBezTo>
                  <a:pt x="2547319" y="2276000"/>
                  <a:pt x="2540790" y="2385879"/>
                  <a:pt x="2543399" y="2641902"/>
                </a:cubicBezTo>
                <a:cubicBezTo>
                  <a:pt x="2546008" y="2897925"/>
                  <a:pt x="2486688" y="3155045"/>
                  <a:pt x="2543399" y="3330128"/>
                </a:cubicBezTo>
                <a:cubicBezTo>
                  <a:pt x="2341670" y="3341129"/>
                  <a:pt x="2264158" y="3266670"/>
                  <a:pt x="2009285" y="3330128"/>
                </a:cubicBezTo>
                <a:cubicBezTo>
                  <a:pt x="1754412" y="3393586"/>
                  <a:pt x="1772496" y="3302334"/>
                  <a:pt x="1576907" y="3330128"/>
                </a:cubicBezTo>
                <a:cubicBezTo>
                  <a:pt x="1381318" y="3357922"/>
                  <a:pt x="1259035" y="3303731"/>
                  <a:pt x="1042794" y="3330128"/>
                </a:cubicBezTo>
                <a:cubicBezTo>
                  <a:pt x="826553" y="3356525"/>
                  <a:pt x="799098" y="3318038"/>
                  <a:pt x="610416" y="3330128"/>
                </a:cubicBezTo>
                <a:cubicBezTo>
                  <a:pt x="421734" y="3342218"/>
                  <a:pt x="171828" y="3291657"/>
                  <a:pt x="0" y="3330128"/>
                </a:cubicBezTo>
                <a:cubicBezTo>
                  <a:pt x="-20713" y="3085959"/>
                  <a:pt x="33224" y="3047474"/>
                  <a:pt x="0" y="2841709"/>
                </a:cubicBezTo>
                <a:cubicBezTo>
                  <a:pt x="-33224" y="2635944"/>
                  <a:pt x="51665" y="2571048"/>
                  <a:pt x="0" y="2319989"/>
                </a:cubicBezTo>
                <a:cubicBezTo>
                  <a:pt x="-51665" y="2068930"/>
                  <a:pt x="54849" y="1963661"/>
                  <a:pt x="0" y="1731667"/>
                </a:cubicBezTo>
                <a:cubicBezTo>
                  <a:pt x="-54849" y="1499673"/>
                  <a:pt x="31228" y="1413802"/>
                  <a:pt x="0" y="1176645"/>
                </a:cubicBezTo>
                <a:cubicBezTo>
                  <a:pt x="-31228" y="939488"/>
                  <a:pt x="57399" y="872831"/>
                  <a:pt x="0" y="688226"/>
                </a:cubicBezTo>
                <a:cubicBezTo>
                  <a:pt x="-57399" y="503621"/>
                  <a:pt x="3835" y="255332"/>
                  <a:pt x="0" y="0"/>
                </a:cubicBezTo>
                <a:close/>
              </a:path>
            </a:pathLst>
          </a:custGeom>
          <a:ln w="38100">
            <a:solidFill>
              <a:srgbClr val="329061"/>
            </a:solidFill>
            <a:extLst>
              <a:ext uri="{C807C97D-BFC1-408E-A445-0C87EB9F89A2}">
                <ask:lineSketchStyleProps xmlns:ask="http://schemas.microsoft.com/office/drawing/2018/sketchyshapes" xmlns="" sd="2103250076">
                  <a:prstGeom prst="rect">
                    <a:avLst/>
                  </a:prstGeom>
                  <ask:type>
                    <ask:lineSketchScribble/>
                  </ask:type>
                </ask:lineSketchStyleProps>
              </a:ext>
            </a:extLst>
          </a:ln>
        </p:spPr>
      </p:pic>
      <p:pic>
        <p:nvPicPr>
          <p:cNvPr id="10" name="Picture 9" descr="A picture containing fabric&#10;&#10;Description automatically generated">
            <a:extLst>
              <a:ext uri="{FF2B5EF4-FFF2-40B4-BE49-F238E27FC236}">
                <a16:creationId xmlns:a16="http://schemas.microsoft.com/office/drawing/2014/main" xmlns="" id="{10FE69D9-D3A9-4498-8619-A965F9A11584}"/>
              </a:ext>
            </a:extLst>
          </p:cNvPr>
          <p:cNvPicPr>
            <a:picLocks noChangeAspect="1"/>
          </p:cNvPicPr>
          <p:nvPr/>
        </p:nvPicPr>
        <p:blipFill rotWithShape="1">
          <a:blip r:embed="rId4">
            <a:extLst>
              <a:ext uri="{28A0092B-C50C-407E-A947-70E740481C1C}">
                <a14:useLocalDpi xmlns:a14="http://schemas.microsoft.com/office/drawing/2010/main" val="0"/>
              </a:ext>
            </a:extLst>
          </a:blip>
          <a:srcRect l="17785" r="9820"/>
          <a:stretch/>
        </p:blipFill>
        <p:spPr>
          <a:xfrm>
            <a:off x="6131970" y="1149895"/>
            <a:ext cx="3863082" cy="3401746"/>
          </a:xfrm>
          <a:custGeom>
            <a:avLst/>
            <a:gdLst>
              <a:gd name="connsiteX0" fmla="*/ 0 w 3863082"/>
              <a:gd name="connsiteY0" fmla="*/ 0 h 3401746"/>
              <a:gd name="connsiteX1" fmla="*/ 435976 w 3863082"/>
              <a:gd name="connsiteY1" fmla="*/ 0 h 3401746"/>
              <a:gd name="connsiteX2" fmla="*/ 1026476 w 3863082"/>
              <a:gd name="connsiteY2" fmla="*/ 0 h 3401746"/>
              <a:gd name="connsiteX3" fmla="*/ 1655607 w 3863082"/>
              <a:gd name="connsiteY3" fmla="*/ 0 h 3401746"/>
              <a:gd name="connsiteX4" fmla="*/ 2130214 w 3863082"/>
              <a:gd name="connsiteY4" fmla="*/ 0 h 3401746"/>
              <a:gd name="connsiteX5" fmla="*/ 2604821 w 3863082"/>
              <a:gd name="connsiteY5" fmla="*/ 0 h 3401746"/>
              <a:gd name="connsiteX6" fmla="*/ 3195321 w 3863082"/>
              <a:gd name="connsiteY6" fmla="*/ 0 h 3401746"/>
              <a:gd name="connsiteX7" fmla="*/ 3863082 w 3863082"/>
              <a:gd name="connsiteY7" fmla="*/ 0 h 3401746"/>
              <a:gd name="connsiteX8" fmla="*/ 3863082 w 3863082"/>
              <a:gd name="connsiteY8" fmla="*/ 498923 h 3401746"/>
              <a:gd name="connsiteX9" fmla="*/ 3863082 w 3863082"/>
              <a:gd name="connsiteY9" fmla="*/ 1099898 h 3401746"/>
              <a:gd name="connsiteX10" fmla="*/ 3863082 w 3863082"/>
              <a:gd name="connsiteY10" fmla="*/ 1564803 h 3401746"/>
              <a:gd name="connsiteX11" fmla="*/ 3863082 w 3863082"/>
              <a:gd name="connsiteY11" fmla="*/ 2097743 h 3401746"/>
              <a:gd name="connsiteX12" fmla="*/ 3863082 w 3863082"/>
              <a:gd name="connsiteY12" fmla="*/ 2732736 h 3401746"/>
              <a:gd name="connsiteX13" fmla="*/ 3863082 w 3863082"/>
              <a:gd name="connsiteY13" fmla="*/ 3401746 h 3401746"/>
              <a:gd name="connsiteX14" fmla="*/ 3388475 w 3863082"/>
              <a:gd name="connsiteY14" fmla="*/ 3401746 h 3401746"/>
              <a:gd name="connsiteX15" fmla="*/ 2836606 w 3863082"/>
              <a:gd name="connsiteY15" fmla="*/ 3401746 h 3401746"/>
              <a:gd name="connsiteX16" fmla="*/ 2400630 w 3863082"/>
              <a:gd name="connsiteY16" fmla="*/ 3401746 h 3401746"/>
              <a:gd name="connsiteX17" fmla="*/ 1926022 w 3863082"/>
              <a:gd name="connsiteY17" fmla="*/ 3401746 h 3401746"/>
              <a:gd name="connsiteX18" fmla="*/ 1296892 w 3863082"/>
              <a:gd name="connsiteY18" fmla="*/ 3401746 h 3401746"/>
              <a:gd name="connsiteX19" fmla="*/ 822285 w 3863082"/>
              <a:gd name="connsiteY19" fmla="*/ 3401746 h 3401746"/>
              <a:gd name="connsiteX20" fmla="*/ 0 w 3863082"/>
              <a:gd name="connsiteY20" fmla="*/ 3401746 h 3401746"/>
              <a:gd name="connsiteX21" fmla="*/ 0 w 3863082"/>
              <a:gd name="connsiteY21" fmla="*/ 2902823 h 3401746"/>
              <a:gd name="connsiteX22" fmla="*/ 0 w 3863082"/>
              <a:gd name="connsiteY22" fmla="*/ 2403901 h 3401746"/>
              <a:gd name="connsiteX23" fmla="*/ 0 w 3863082"/>
              <a:gd name="connsiteY23" fmla="*/ 1802925 h 3401746"/>
              <a:gd name="connsiteX24" fmla="*/ 0 w 3863082"/>
              <a:gd name="connsiteY24" fmla="*/ 1338020 h 3401746"/>
              <a:gd name="connsiteX25" fmla="*/ 0 w 3863082"/>
              <a:gd name="connsiteY25" fmla="*/ 873115 h 3401746"/>
              <a:gd name="connsiteX26" fmla="*/ 0 w 3863082"/>
              <a:gd name="connsiteY26" fmla="*/ 0 h 340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082" h="3401746" fill="none" extrusionOk="0">
                <a:moveTo>
                  <a:pt x="0" y="0"/>
                </a:moveTo>
                <a:cubicBezTo>
                  <a:pt x="205311" y="-8186"/>
                  <a:pt x="255805" y="23516"/>
                  <a:pt x="435976" y="0"/>
                </a:cubicBezTo>
                <a:cubicBezTo>
                  <a:pt x="616147" y="-23516"/>
                  <a:pt x="869058" y="13626"/>
                  <a:pt x="1026476" y="0"/>
                </a:cubicBezTo>
                <a:cubicBezTo>
                  <a:pt x="1183894" y="-13626"/>
                  <a:pt x="1425083" y="30813"/>
                  <a:pt x="1655607" y="0"/>
                </a:cubicBezTo>
                <a:cubicBezTo>
                  <a:pt x="1886131" y="-30813"/>
                  <a:pt x="1914570" y="15505"/>
                  <a:pt x="2130214" y="0"/>
                </a:cubicBezTo>
                <a:cubicBezTo>
                  <a:pt x="2345858" y="-15505"/>
                  <a:pt x="2445583" y="31132"/>
                  <a:pt x="2604821" y="0"/>
                </a:cubicBezTo>
                <a:cubicBezTo>
                  <a:pt x="2764059" y="-31132"/>
                  <a:pt x="2995336" y="22920"/>
                  <a:pt x="3195321" y="0"/>
                </a:cubicBezTo>
                <a:cubicBezTo>
                  <a:pt x="3395306" y="-22920"/>
                  <a:pt x="3727782" y="1407"/>
                  <a:pt x="3863082" y="0"/>
                </a:cubicBezTo>
                <a:cubicBezTo>
                  <a:pt x="3868136" y="129865"/>
                  <a:pt x="3835501" y="342429"/>
                  <a:pt x="3863082" y="498923"/>
                </a:cubicBezTo>
                <a:cubicBezTo>
                  <a:pt x="3890663" y="655417"/>
                  <a:pt x="3797504" y="882238"/>
                  <a:pt x="3863082" y="1099898"/>
                </a:cubicBezTo>
                <a:cubicBezTo>
                  <a:pt x="3928660" y="1317559"/>
                  <a:pt x="3833237" y="1446121"/>
                  <a:pt x="3863082" y="1564803"/>
                </a:cubicBezTo>
                <a:cubicBezTo>
                  <a:pt x="3892927" y="1683486"/>
                  <a:pt x="3843850" y="1848938"/>
                  <a:pt x="3863082" y="2097743"/>
                </a:cubicBezTo>
                <a:cubicBezTo>
                  <a:pt x="3882314" y="2346548"/>
                  <a:pt x="3847959" y="2474234"/>
                  <a:pt x="3863082" y="2732736"/>
                </a:cubicBezTo>
                <a:cubicBezTo>
                  <a:pt x="3878205" y="2991238"/>
                  <a:pt x="3813927" y="3069521"/>
                  <a:pt x="3863082" y="3401746"/>
                </a:cubicBezTo>
                <a:cubicBezTo>
                  <a:pt x="3643146" y="3425217"/>
                  <a:pt x="3494794" y="3391927"/>
                  <a:pt x="3388475" y="3401746"/>
                </a:cubicBezTo>
                <a:cubicBezTo>
                  <a:pt x="3282156" y="3411565"/>
                  <a:pt x="3090078" y="3398920"/>
                  <a:pt x="2836606" y="3401746"/>
                </a:cubicBezTo>
                <a:cubicBezTo>
                  <a:pt x="2583134" y="3404572"/>
                  <a:pt x="2518327" y="3391124"/>
                  <a:pt x="2400630" y="3401746"/>
                </a:cubicBezTo>
                <a:cubicBezTo>
                  <a:pt x="2282933" y="3412368"/>
                  <a:pt x="2156278" y="3395225"/>
                  <a:pt x="1926022" y="3401746"/>
                </a:cubicBezTo>
                <a:cubicBezTo>
                  <a:pt x="1695766" y="3408267"/>
                  <a:pt x="1604513" y="3384389"/>
                  <a:pt x="1296892" y="3401746"/>
                </a:cubicBezTo>
                <a:cubicBezTo>
                  <a:pt x="989271" y="3419103"/>
                  <a:pt x="1018911" y="3401468"/>
                  <a:pt x="822285" y="3401746"/>
                </a:cubicBezTo>
                <a:cubicBezTo>
                  <a:pt x="625659" y="3402024"/>
                  <a:pt x="372443" y="3308967"/>
                  <a:pt x="0" y="3401746"/>
                </a:cubicBezTo>
                <a:cubicBezTo>
                  <a:pt x="-3129" y="3256345"/>
                  <a:pt x="8977" y="3099120"/>
                  <a:pt x="0" y="2902823"/>
                </a:cubicBezTo>
                <a:cubicBezTo>
                  <a:pt x="-8977" y="2706526"/>
                  <a:pt x="2403" y="2650122"/>
                  <a:pt x="0" y="2403901"/>
                </a:cubicBezTo>
                <a:cubicBezTo>
                  <a:pt x="-2403" y="2157680"/>
                  <a:pt x="22405" y="2094919"/>
                  <a:pt x="0" y="1802925"/>
                </a:cubicBezTo>
                <a:cubicBezTo>
                  <a:pt x="-22405" y="1510931"/>
                  <a:pt x="37195" y="1535426"/>
                  <a:pt x="0" y="1338020"/>
                </a:cubicBezTo>
                <a:cubicBezTo>
                  <a:pt x="-37195" y="1140614"/>
                  <a:pt x="53125" y="1098848"/>
                  <a:pt x="0" y="873115"/>
                </a:cubicBezTo>
                <a:cubicBezTo>
                  <a:pt x="-53125" y="647383"/>
                  <a:pt x="53703" y="390751"/>
                  <a:pt x="0" y="0"/>
                </a:cubicBezTo>
                <a:close/>
              </a:path>
              <a:path w="3863082" h="3401746" stroke="0" extrusionOk="0">
                <a:moveTo>
                  <a:pt x="0" y="0"/>
                </a:moveTo>
                <a:cubicBezTo>
                  <a:pt x="285324" y="-68291"/>
                  <a:pt x="388409" y="46747"/>
                  <a:pt x="590500" y="0"/>
                </a:cubicBezTo>
                <a:cubicBezTo>
                  <a:pt x="792591" y="-46747"/>
                  <a:pt x="894030" y="17187"/>
                  <a:pt x="1142369" y="0"/>
                </a:cubicBezTo>
                <a:cubicBezTo>
                  <a:pt x="1390708" y="-17187"/>
                  <a:pt x="1624100" y="63449"/>
                  <a:pt x="1771499" y="0"/>
                </a:cubicBezTo>
                <a:cubicBezTo>
                  <a:pt x="1918898" y="-63449"/>
                  <a:pt x="2149503" y="44182"/>
                  <a:pt x="2361999" y="0"/>
                </a:cubicBezTo>
                <a:cubicBezTo>
                  <a:pt x="2574495" y="-44182"/>
                  <a:pt x="2744187" y="14318"/>
                  <a:pt x="2875237" y="0"/>
                </a:cubicBezTo>
                <a:cubicBezTo>
                  <a:pt x="3006287" y="-14318"/>
                  <a:pt x="3134296" y="36989"/>
                  <a:pt x="3311213" y="0"/>
                </a:cubicBezTo>
                <a:cubicBezTo>
                  <a:pt x="3488130" y="-36989"/>
                  <a:pt x="3743477" y="7466"/>
                  <a:pt x="3863082" y="0"/>
                </a:cubicBezTo>
                <a:cubicBezTo>
                  <a:pt x="3914459" y="229620"/>
                  <a:pt x="3852729" y="431019"/>
                  <a:pt x="3863082" y="634993"/>
                </a:cubicBezTo>
                <a:cubicBezTo>
                  <a:pt x="3873435" y="838967"/>
                  <a:pt x="3843200" y="978805"/>
                  <a:pt x="3863082" y="1133915"/>
                </a:cubicBezTo>
                <a:cubicBezTo>
                  <a:pt x="3882964" y="1289025"/>
                  <a:pt x="3813016" y="1514240"/>
                  <a:pt x="3863082" y="1734890"/>
                </a:cubicBezTo>
                <a:cubicBezTo>
                  <a:pt x="3913148" y="1955540"/>
                  <a:pt x="3835396" y="2080666"/>
                  <a:pt x="3863082" y="2199796"/>
                </a:cubicBezTo>
                <a:cubicBezTo>
                  <a:pt x="3890768" y="2318926"/>
                  <a:pt x="3850514" y="2492184"/>
                  <a:pt x="3863082" y="2732736"/>
                </a:cubicBezTo>
                <a:cubicBezTo>
                  <a:pt x="3875650" y="2973288"/>
                  <a:pt x="3840892" y="3080840"/>
                  <a:pt x="3863082" y="3401746"/>
                </a:cubicBezTo>
                <a:cubicBezTo>
                  <a:pt x="3595259" y="3463282"/>
                  <a:pt x="3495725" y="3345266"/>
                  <a:pt x="3233952" y="3401746"/>
                </a:cubicBezTo>
                <a:cubicBezTo>
                  <a:pt x="2972179" y="3458226"/>
                  <a:pt x="2802787" y="3331394"/>
                  <a:pt x="2643452" y="3401746"/>
                </a:cubicBezTo>
                <a:cubicBezTo>
                  <a:pt x="2484117" y="3472098"/>
                  <a:pt x="2215445" y="3331185"/>
                  <a:pt x="2052952" y="3401746"/>
                </a:cubicBezTo>
                <a:cubicBezTo>
                  <a:pt x="1890459" y="3472307"/>
                  <a:pt x="1787703" y="3356798"/>
                  <a:pt x="1539714" y="3401746"/>
                </a:cubicBezTo>
                <a:cubicBezTo>
                  <a:pt x="1291725" y="3446694"/>
                  <a:pt x="1203112" y="3384284"/>
                  <a:pt x="1103738" y="3401746"/>
                </a:cubicBezTo>
                <a:cubicBezTo>
                  <a:pt x="1004364" y="3419208"/>
                  <a:pt x="694447" y="3375542"/>
                  <a:pt x="551869" y="3401746"/>
                </a:cubicBezTo>
                <a:cubicBezTo>
                  <a:pt x="409291" y="3427950"/>
                  <a:pt x="263926" y="3372109"/>
                  <a:pt x="0" y="3401746"/>
                </a:cubicBezTo>
                <a:cubicBezTo>
                  <a:pt x="-1450" y="3151824"/>
                  <a:pt x="27426" y="2963311"/>
                  <a:pt x="0" y="2834788"/>
                </a:cubicBezTo>
                <a:cubicBezTo>
                  <a:pt x="-27426" y="2706265"/>
                  <a:pt x="47779" y="2493813"/>
                  <a:pt x="0" y="2199796"/>
                </a:cubicBezTo>
                <a:cubicBezTo>
                  <a:pt x="-47779" y="1905779"/>
                  <a:pt x="57027" y="1930549"/>
                  <a:pt x="0" y="1666856"/>
                </a:cubicBezTo>
                <a:cubicBezTo>
                  <a:pt x="-57027" y="1403163"/>
                  <a:pt x="3723" y="1355873"/>
                  <a:pt x="0" y="1201950"/>
                </a:cubicBezTo>
                <a:cubicBezTo>
                  <a:pt x="-3723" y="1048027"/>
                  <a:pt x="46696" y="780796"/>
                  <a:pt x="0" y="669010"/>
                </a:cubicBezTo>
                <a:cubicBezTo>
                  <a:pt x="-46696" y="557224"/>
                  <a:pt x="38070" y="169524"/>
                  <a:pt x="0" y="0"/>
                </a:cubicBezTo>
                <a:close/>
              </a:path>
            </a:pathLst>
          </a:custGeom>
          <a:ln w="38100">
            <a:solidFill>
              <a:srgbClr val="329061"/>
            </a:solidFill>
            <a:extLst>
              <a:ext uri="{C807C97D-BFC1-408E-A445-0C87EB9F89A2}">
                <ask:lineSketchStyleProps xmlns:ask="http://schemas.microsoft.com/office/drawing/2018/sketchyshapes" xmlns="" sd="749901752">
                  <a:prstGeom prst="rect">
                    <a:avLst/>
                  </a:prstGeom>
                  <ask:type>
                    <ask:lineSketchScribble/>
                  </ask:type>
                </ask:lineSketchStyleProps>
              </a:ext>
            </a:extLst>
          </a:ln>
        </p:spPr>
      </p:pic>
      <p:sp>
        <p:nvSpPr>
          <p:cNvPr id="11" name="Rectangle 10">
            <a:extLst>
              <a:ext uri="{FF2B5EF4-FFF2-40B4-BE49-F238E27FC236}">
                <a16:creationId xmlns:a16="http://schemas.microsoft.com/office/drawing/2014/main" xmlns="" id="{E08C59D3-BF7B-413D-B61A-50BA087E4061}"/>
              </a:ext>
            </a:extLst>
          </p:cNvPr>
          <p:cNvSpPr/>
          <p:nvPr/>
        </p:nvSpPr>
        <p:spPr>
          <a:xfrm>
            <a:off x="1887923" y="4806467"/>
            <a:ext cx="3648719" cy="769441"/>
          </a:xfrm>
          <a:custGeom>
            <a:avLst/>
            <a:gdLst>
              <a:gd name="connsiteX0" fmla="*/ 0 w 3648719"/>
              <a:gd name="connsiteY0" fmla="*/ 0 h 769441"/>
              <a:gd name="connsiteX1" fmla="*/ 557733 w 3648719"/>
              <a:gd name="connsiteY1" fmla="*/ 0 h 769441"/>
              <a:gd name="connsiteX2" fmla="*/ 969517 w 3648719"/>
              <a:gd name="connsiteY2" fmla="*/ 0 h 769441"/>
              <a:gd name="connsiteX3" fmla="*/ 1527250 w 3648719"/>
              <a:gd name="connsiteY3" fmla="*/ 0 h 769441"/>
              <a:gd name="connsiteX4" fmla="*/ 1939034 w 3648719"/>
              <a:gd name="connsiteY4" fmla="*/ 0 h 769441"/>
              <a:gd name="connsiteX5" fmla="*/ 2460279 w 3648719"/>
              <a:gd name="connsiteY5" fmla="*/ 0 h 769441"/>
              <a:gd name="connsiteX6" fmla="*/ 3054499 w 3648719"/>
              <a:gd name="connsiteY6" fmla="*/ 0 h 769441"/>
              <a:gd name="connsiteX7" fmla="*/ 3648719 w 3648719"/>
              <a:gd name="connsiteY7" fmla="*/ 0 h 769441"/>
              <a:gd name="connsiteX8" fmla="*/ 3648719 w 3648719"/>
              <a:gd name="connsiteY8" fmla="*/ 369332 h 769441"/>
              <a:gd name="connsiteX9" fmla="*/ 3648719 w 3648719"/>
              <a:gd name="connsiteY9" fmla="*/ 769441 h 769441"/>
              <a:gd name="connsiteX10" fmla="*/ 3054499 w 3648719"/>
              <a:gd name="connsiteY10" fmla="*/ 769441 h 769441"/>
              <a:gd name="connsiteX11" fmla="*/ 2533253 w 3648719"/>
              <a:gd name="connsiteY11" fmla="*/ 769441 h 769441"/>
              <a:gd name="connsiteX12" fmla="*/ 2084982 w 3648719"/>
              <a:gd name="connsiteY12" fmla="*/ 769441 h 769441"/>
              <a:gd name="connsiteX13" fmla="*/ 1636711 w 3648719"/>
              <a:gd name="connsiteY13" fmla="*/ 769441 h 769441"/>
              <a:gd name="connsiteX14" fmla="*/ 1078978 w 3648719"/>
              <a:gd name="connsiteY14" fmla="*/ 769441 h 769441"/>
              <a:gd name="connsiteX15" fmla="*/ 630707 w 3648719"/>
              <a:gd name="connsiteY15" fmla="*/ 769441 h 769441"/>
              <a:gd name="connsiteX16" fmla="*/ 0 w 3648719"/>
              <a:gd name="connsiteY16" fmla="*/ 769441 h 769441"/>
              <a:gd name="connsiteX17" fmla="*/ 0 w 3648719"/>
              <a:gd name="connsiteY17" fmla="*/ 400109 h 769441"/>
              <a:gd name="connsiteX18" fmla="*/ 0 w 3648719"/>
              <a:gd name="connsiteY18"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8719" h="769441" fill="none" extrusionOk="0">
                <a:moveTo>
                  <a:pt x="0" y="0"/>
                </a:moveTo>
                <a:cubicBezTo>
                  <a:pt x="151042" y="-32988"/>
                  <a:pt x="309346" y="3887"/>
                  <a:pt x="557733" y="0"/>
                </a:cubicBezTo>
                <a:cubicBezTo>
                  <a:pt x="806120" y="-3887"/>
                  <a:pt x="850034" y="46064"/>
                  <a:pt x="969517" y="0"/>
                </a:cubicBezTo>
                <a:cubicBezTo>
                  <a:pt x="1089000" y="-46064"/>
                  <a:pt x="1280055" y="49435"/>
                  <a:pt x="1527250" y="0"/>
                </a:cubicBezTo>
                <a:cubicBezTo>
                  <a:pt x="1774445" y="-49435"/>
                  <a:pt x="1768758" y="16754"/>
                  <a:pt x="1939034" y="0"/>
                </a:cubicBezTo>
                <a:cubicBezTo>
                  <a:pt x="2109310" y="-16754"/>
                  <a:pt x="2299017" y="40676"/>
                  <a:pt x="2460279" y="0"/>
                </a:cubicBezTo>
                <a:cubicBezTo>
                  <a:pt x="2621541" y="-40676"/>
                  <a:pt x="2858488" y="21118"/>
                  <a:pt x="3054499" y="0"/>
                </a:cubicBezTo>
                <a:cubicBezTo>
                  <a:pt x="3250510" y="-21118"/>
                  <a:pt x="3407058" y="43084"/>
                  <a:pt x="3648719" y="0"/>
                </a:cubicBezTo>
                <a:cubicBezTo>
                  <a:pt x="3673084" y="126668"/>
                  <a:pt x="3616724" y="244724"/>
                  <a:pt x="3648719" y="369332"/>
                </a:cubicBezTo>
                <a:cubicBezTo>
                  <a:pt x="3680714" y="493940"/>
                  <a:pt x="3605860" y="679961"/>
                  <a:pt x="3648719" y="769441"/>
                </a:cubicBezTo>
                <a:cubicBezTo>
                  <a:pt x="3455209" y="772320"/>
                  <a:pt x="3266520" y="750288"/>
                  <a:pt x="3054499" y="769441"/>
                </a:cubicBezTo>
                <a:cubicBezTo>
                  <a:pt x="2842478" y="788594"/>
                  <a:pt x="2678072" y="722179"/>
                  <a:pt x="2533253" y="769441"/>
                </a:cubicBezTo>
                <a:cubicBezTo>
                  <a:pt x="2388434" y="816703"/>
                  <a:pt x="2263109" y="744424"/>
                  <a:pt x="2084982" y="769441"/>
                </a:cubicBezTo>
                <a:cubicBezTo>
                  <a:pt x="1906855" y="794458"/>
                  <a:pt x="1846607" y="769015"/>
                  <a:pt x="1636711" y="769441"/>
                </a:cubicBezTo>
                <a:cubicBezTo>
                  <a:pt x="1426815" y="769867"/>
                  <a:pt x="1231455" y="759462"/>
                  <a:pt x="1078978" y="769441"/>
                </a:cubicBezTo>
                <a:cubicBezTo>
                  <a:pt x="926501" y="779420"/>
                  <a:pt x="854654" y="733805"/>
                  <a:pt x="630707" y="769441"/>
                </a:cubicBezTo>
                <a:cubicBezTo>
                  <a:pt x="406760" y="805077"/>
                  <a:pt x="281734" y="697175"/>
                  <a:pt x="0" y="769441"/>
                </a:cubicBezTo>
                <a:cubicBezTo>
                  <a:pt x="-1604" y="667117"/>
                  <a:pt x="20330" y="559553"/>
                  <a:pt x="0" y="400109"/>
                </a:cubicBezTo>
                <a:cubicBezTo>
                  <a:pt x="-20330" y="240665"/>
                  <a:pt x="14086" y="188744"/>
                  <a:pt x="0" y="0"/>
                </a:cubicBezTo>
                <a:close/>
              </a:path>
              <a:path w="3648719" h="769441" stroke="0" extrusionOk="0">
                <a:moveTo>
                  <a:pt x="0" y="0"/>
                </a:moveTo>
                <a:cubicBezTo>
                  <a:pt x="100254" y="-46664"/>
                  <a:pt x="347812" y="52026"/>
                  <a:pt x="448271" y="0"/>
                </a:cubicBezTo>
                <a:cubicBezTo>
                  <a:pt x="548730" y="-52026"/>
                  <a:pt x="835847" y="40085"/>
                  <a:pt x="969517" y="0"/>
                </a:cubicBezTo>
                <a:cubicBezTo>
                  <a:pt x="1103187" y="-40085"/>
                  <a:pt x="1338388" y="50033"/>
                  <a:pt x="1527250" y="0"/>
                </a:cubicBezTo>
                <a:cubicBezTo>
                  <a:pt x="1716112" y="-50033"/>
                  <a:pt x="1766867" y="21798"/>
                  <a:pt x="1939034" y="0"/>
                </a:cubicBezTo>
                <a:cubicBezTo>
                  <a:pt x="2111201" y="-21798"/>
                  <a:pt x="2302940" y="12429"/>
                  <a:pt x="2496766" y="0"/>
                </a:cubicBezTo>
                <a:cubicBezTo>
                  <a:pt x="2690592" y="-12429"/>
                  <a:pt x="2840226" y="11300"/>
                  <a:pt x="3090986" y="0"/>
                </a:cubicBezTo>
                <a:cubicBezTo>
                  <a:pt x="3341746" y="-11300"/>
                  <a:pt x="3452072" y="21183"/>
                  <a:pt x="3648719" y="0"/>
                </a:cubicBezTo>
                <a:cubicBezTo>
                  <a:pt x="3660269" y="77720"/>
                  <a:pt x="3620877" y="286404"/>
                  <a:pt x="3648719" y="361637"/>
                </a:cubicBezTo>
                <a:cubicBezTo>
                  <a:pt x="3676561" y="436870"/>
                  <a:pt x="3647205" y="608028"/>
                  <a:pt x="3648719" y="769441"/>
                </a:cubicBezTo>
                <a:cubicBezTo>
                  <a:pt x="3540438" y="815560"/>
                  <a:pt x="3306371" y="754251"/>
                  <a:pt x="3200448" y="769441"/>
                </a:cubicBezTo>
                <a:cubicBezTo>
                  <a:pt x="3094525" y="784631"/>
                  <a:pt x="2863541" y="751852"/>
                  <a:pt x="2715689" y="769441"/>
                </a:cubicBezTo>
                <a:cubicBezTo>
                  <a:pt x="2567837" y="787030"/>
                  <a:pt x="2442274" y="737015"/>
                  <a:pt x="2267418" y="769441"/>
                </a:cubicBezTo>
                <a:cubicBezTo>
                  <a:pt x="2092562" y="801867"/>
                  <a:pt x="1831925" y="703488"/>
                  <a:pt x="1709685" y="769441"/>
                </a:cubicBezTo>
                <a:cubicBezTo>
                  <a:pt x="1587445" y="835394"/>
                  <a:pt x="1448487" y="722497"/>
                  <a:pt x="1261414" y="769441"/>
                </a:cubicBezTo>
                <a:cubicBezTo>
                  <a:pt x="1074341" y="816385"/>
                  <a:pt x="939428" y="738587"/>
                  <a:pt x="849630" y="769441"/>
                </a:cubicBezTo>
                <a:cubicBezTo>
                  <a:pt x="759832" y="800295"/>
                  <a:pt x="288510" y="716861"/>
                  <a:pt x="0" y="769441"/>
                </a:cubicBezTo>
                <a:cubicBezTo>
                  <a:pt x="-17635" y="609690"/>
                  <a:pt x="4145" y="545645"/>
                  <a:pt x="0" y="407804"/>
                </a:cubicBezTo>
                <a:cubicBezTo>
                  <a:pt x="-4145" y="269963"/>
                  <a:pt x="16677" y="124397"/>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710ACA2A-1A5D-431D-9F6D-4DB169A5B02A}"/>
              </a:ext>
            </a:extLst>
          </p:cNvPr>
          <p:cNvSpPr/>
          <p:nvPr/>
        </p:nvSpPr>
        <p:spPr>
          <a:xfrm>
            <a:off x="5868644" y="4806467"/>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50152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124E7A-995A-437E-A011-36CF0F078E59}"/>
              </a:ext>
            </a:extLst>
          </p:cNvPr>
          <p:cNvPicPr>
            <a:picLocks noChangeAspect="1"/>
          </p:cNvPicPr>
          <p:nvPr/>
        </p:nvPicPr>
        <p:blipFill>
          <a:blip r:embed="rId2" cstate="print"/>
          <a:stretch>
            <a:fillRect/>
          </a:stretch>
        </p:blipFill>
        <p:spPr>
          <a:xfrm>
            <a:off x="1" y="0"/>
            <a:ext cx="12019934" cy="6858000"/>
          </a:xfrm>
          <a:prstGeom prst="rect">
            <a:avLst/>
          </a:prstGeom>
        </p:spPr>
      </p:pic>
      <p:sp>
        <p:nvSpPr>
          <p:cNvPr id="4" name="Rectangle 3"/>
          <p:cNvSpPr/>
          <p:nvPr/>
        </p:nvSpPr>
        <p:spPr>
          <a:xfrm>
            <a:off x="2597331" y="1371600"/>
            <a:ext cx="7010400" cy="25146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4.Em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tặng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Dế</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Mèn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danh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hiệu</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danh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hiệu</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võ</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sĩ</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tráng</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sĩ</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chiến</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sĩ</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sĩ</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dũng</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sĩ</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anh</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hùng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147242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14" name="图片 4">
            <a:extLst>
              <a:ext uri="{FF2B5EF4-FFF2-40B4-BE49-F238E27FC236}">
                <a16:creationId xmlns:a16="http://schemas.microsoft.com/office/drawing/2014/main" xmlns=""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358723" y="3855917"/>
            <a:ext cx="1892096" cy="2165035"/>
          </a:xfrm>
          <a:prstGeom prst="rect">
            <a:avLst/>
          </a:prstGeom>
        </p:spPr>
      </p:pic>
      <p:pic>
        <p:nvPicPr>
          <p:cNvPr id="15" name="Picture 14">
            <a:extLst>
              <a:ext uri="{FF2B5EF4-FFF2-40B4-BE49-F238E27FC236}">
                <a16:creationId xmlns:a16="http://schemas.microsoft.com/office/drawing/2014/main" xmlns=""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84115" y="5123048"/>
            <a:ext cx="1567350" cy="1567350"/>
          </a:xfrm>
          <a:prstGeom prst="rect">
            <a:avLst/>
          </a:prstGeom>
        </p:spPr>
      </p:pic>
      <p:pic>
        <p:nvPicPr>
          <p:cNvPr id="16" name="图片 4">
            <a:extLst>
              <a:ext uri="{FF2B5EF4-FFF2-40B4-BE49-F238E27FC236}">
                <a16:creationId xmlns:a16="http://schemas.microsoft.com/office/drawing/2014/main" xmlns=""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5924965" y="4344680"/>
            <a:ext cx="3507418" cy="2165035"/>
          </a:xfrm>
          <a:prstGeom prst="rect">
            <a:avLst/>
          </a:prstGeom>
        </p:spPr>
      </p:pic>
      <p:pic>
        <p:nvPicPr>
          <p:cNvPr id="17" name="Picture 16">
            <a:extLst>
              <a:ext uri="{FF2B5EF4-FFF2-40B4-BE49-F238E27FC236}">
                <a16:creationId xmlns:a16="http://schemas.microsoft.com/office/drawing/2014/main" xmlns=""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857" y="4596609"/>
            <a:ext cx="1357845" cy="1357845"/>
          </a:xfrm>
          <a:prstGeom prst="rect">
            <a:avLst/>
          </a:prstGeom>
        </p:spPr>
      </p:pic>
      <p:grpSp>
        <p:nvGrpSpPr>
          <p:cNvPr id="13" name="Group 12">
            <a:extLst>
              <a:ext uri="{FF2B5EF4-FFF2-40B4-BE49-F238E27FC236}">
                <a16:creationId xmlns:a16="http://schemas.microsoft.com/office/drawing/2014/main" xmlns="" id="{5F1BD2C1-53DF-4851-B9EB-24A7F4710F2D}"/>
              </a:ext>
            </a:extLst>
          </p:cNvPr>
          <p:cNvGrpSpPr/>
          <p:nvPr/>
        </p:nvGrpSpPr>
        <p:grpSpPr>
          <a:xfrm>
            <a:off x="-1356977" y="-642247"/>
            <a:ext cx="6304523" cy="3307552"/>
            <a:chOff x="-1572056" y="-708077"/>
            <a:chExt cx="6949751" cy="3646059"/>
          </a:xfrm>
        </p:grpSpPr>
        <p:pic>
          <p:nvPicPr>
            <p:cNvPr id="18" name="图片 1">
              <a:extLst>
                <a:ext uri="{FF2B5EF4-FFF2-40B4-BE49-F238E27FC236}">
                  <a16:creationId xmlns:a16="http://schemas.microsoft.com/office/drawing/2014/main" xmlns=""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xmlns="" id="{C0463C4D-3F5C-4481-81AB-6260C1137212}"/>
                </a:ext>
              </a:extLst>
            </p:cNvPr>
            <p:cNvSpPr txBox="1"/>
            <p:nvPr/>
          </p:nvSpPr>
          <p:spPr>
            <a:xfrm rot="21172697">
              <a:off x="-249364" y="1494116"/>
              <a:ext cx="4821412" cy="717426"/>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3629"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Nội</a:t>
              </a:r>
              <a:r>
                <a:rPr kumimoji="0" lang="en-US" altLang="zh-CN" sz="36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dung </a:t>
              </a:r>
              <a:r>
                <a:rPr kumimoji="0" lang="en-US" altLang="zh-CN" sz="3629"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bài</a:t>
              </a:r>
              <a:endParaRPr kumimoji="0" lang="zh-CN" altLang="en-US" sz="362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grpSp>
        <p:nvGrpSpPr>
          <p:cNvPr id="4" name="Group 3">
            <a:extLst>
              <a:ext uri="{FF2B5EF4-FFF2-40B4-BE49-F238E27FC236}">
                <a16:creationId xmlns:a16="http://schemas.microsoft.com/office/drawing/2014/main" xmlns="" id="{C6E7529E-8742-40A3-A560-B45879EA5E10}"/>
              </a:ext>
            </a:extLst>
          </p:cNvPr>
          <p:cNvGrpSpPr/>
          <p:nvPr/>
        </p:nvGrpSpPr>
        <p:grpSpPr>
          <a:xfrm>
            <a:off x="2759618" y="418202"/>
            <a:ext cx="9580592" cy="5163298"/>
            <a:chOff x="3042047" y="460902"/>
            <a:chExt cx="10561106" cy="5691729"/>
          </a:xfrm>
        </p:grpSpPr>
        <p:sp>
          <p:nvSpPr>
            <p:cNvPr id="21" name="圆角矩形 2">
              <a:extLst>
                <a:ext uri="{FF2B5EF4-FFF2-40B4-BE49-F238E27FC236}">
                  <a16:creationId xmlns:a16="http://schemas.microsoft.com/office/drawing/2014/main" xmlns="" id="{58DEF496-425A-4AA8-A38E-08B938A5B884}"/>
                </a:ext>
              </a:extLst>
            </p:cNvPr>
            <p:cNvSpPr/>
            <p:nvPr/>
          </p:nvSpPr>
          <p:spPr>
            <a:xfrm>
              <a:off x="4673531" y="1407044"/>
              <a:ext cx="7431834" cy="322979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8968" rtl="0" eaLnBrk="1" fontAlgn="auto" latinLnBrk="0" hangingPunct="1">
                <a:lnSpc>
                  <a:spcPct val="150000"/>
                </a:lnSpc>
                <a:spcBef>
                  <a:spcPts val="0"/>
                </a:spcBef>
                <a:spcAft>
                  <a:spcPts val="0"/>
                </a:spcAft>
                <a:buClrTx/>
                <a:buSzTx/>
                <a:buFontTx/>
                <a:buNone/>
                <a:tabLst/>
                <a:defRPr/>
              </a:pP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Ca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ngợi</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Dế</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Mèn</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có</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tấm</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lòng</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nghĩa</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hiệp</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ghét</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áp</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bức</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bất</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công</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bênh</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vực</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chị</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Nhà</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Trò</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yếu</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đuối</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bất</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175"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hạnh</a:t>
              </a:r>
              <a:r>
                <a:rPr kumimoji="0" lang="en-US" altLang="en-US" sz="3175"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vi-VN" sz="3175" b="1"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4C552CE2-A688-44EC-BDBE-0EDAF7782E1F}"/>
                </a:ext>
              </a:extLst>
            </p:cNvPr>
            <p:cNvPicPr>
              <a:picLocks noChangeAspect="1"/>
            </p:cNvPicPr>
            <p:nvPr/>
          </p:nvPicPr>
          <p:blipFill rotWithShape="1">
            <a:blip r:embed="rId8">
              <a:extLst>
                <a:ext uri="{28A0092B-C50C-407E-A947-70E740481C1C}">
                  <a14:useLocalDpi xmlns:a14="http://schemas.microsoft.com/office/drawing/2010/main" val="0"/>
                </a:ext>
              </a:extLst>
            </a:blip>
            <a:srcRect l="8732" r="7591"/>
            <a:stretch/>
          </p:blipFill>
          <p:spPr>
            <a:xfrm>
              <a:off x="3042047" y="460902"/>
              <a:ext cx="10561106" cy="5691729"/>
            </a:xfrm>
            <a:prstGeom prst="rect">
              <a:avLst/>
            </a:prstGeom>
          </p:spPr>
        </p:pic>
      </p:grpSp>
    </p:spTree>
    <p:extLst>
      <p:ext uri="{BB962C8B-B14F-4D97-AF65-F5344CB8AC3E}">
        <p14:creationId xmlns:p14="http://schemas.microsoft.com/office/powerpoint/2010/main" val="12893315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01" y="-587630"/>
            <a:ext cx="11372198" cy="726774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339" y="4857787"/>
            <a:ext cx="3326662" cy="1950485"/>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7" y="5226735"/>
            <a:ext cx="1907020" cy="1581538"/>
          </a:xfrm>
          <a:prstGeom prst="rect">
            <a:avLst/>
          </a:prstGeom>
        </p:spPr>
      </p:pic>
      <p:sp>
        <p:nvSpPr>
          <p:cNvPr id="11" name="Text Box 6">
            <a:extLst>
              <a:ext uri="{FF2B5EF4-FFF2-40B4-BE49-F238E27FC236}">
                <a16:creationId xmlns:a16="http://schemas.microsoft.com/office/drawing/2014/main" xmlns="" id="{7D588B4A-3D03-4B48-843A-2D6C781F8800}"/>
              </a:ext>
            </a:extLst>
          </p:cNvPr>
          <p:cNvSpPr txBox="1">
            <a:spLocks noChangeArrowheads="1"/>
          </p:cNvSpPr>
          <p:nvPr/>
        </p:nvSpPr>
        <p:spPr bwMode="auto">
          <a:xfrm>
            <a:off x="1239755" y="1397794"/>
            <a:ext cx="9437580" cy="218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828968" rtl="0" eaLnBrk="1" fontAlgn="base" latinLnBrk="0" hangingPunct="1">
              <a:lnSpc>
                <a:spcPct val="100000"/>
              </a:lnSpc>
              <a:spcBef>
                <a:spcPct val="50000"/>
              </a:spcBef>
              <a:spcAft>
                <a:spcPct val="0"/>
              </a:spcAft>
              <a:buClrTx/>
              <a:buSzTx/>
              <a:buFontTx/>
              <a:buNone/>
              <a:tabLst/>
              <a:defRPr/>
            </a:pPr>
            <a:r>
              <a:rPr kumimoji="0" lang="en-US" altLang="en-US" sz="272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hốc</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cong</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chân</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nhảy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vách</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nhảy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kèm</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Dáng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trùm</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Nom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đanh</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đá</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nặc</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lắm</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quay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phắt</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phóng</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càng</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đạp</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phanh</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phách</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co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rúm</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rập</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chày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giã</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gạo</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thét</a:t>
            </a:r>
            <a:r>
              <a:rPr kumimoji="0" lang="en-US" altLang="en-US" sz="272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722"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Text Box 7">
            <a:extLst>
              <a:ext uri="{FF2B5EF4-FFF2-40B4-BE49-F238E27FC236}">
                <a16:creationId xmlns:a16="http://schemas.microsoft.com/office/drawing/2014/main" xmlns="" id="{B12EBF33-4050-4045-8616-2FEF2E498446}"/>
              </a:ext>
            </a:extLst>
          </p:cNvPr>
          <p:cNvSpPr txBox="1">
            <a:spLocks noChangeArrowheads="1"/>
          </p:cNvSpPr>
          <p:nvPr/>
        </p:nvSpPr>
        <p:spPr bwMode="auto">
          <a:xfrm>
            <a:off x="1147254" y="3758892"/>
            <a:ext cx="9437580" cy="176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829544" rtl="0" eaLnBrk="1" fontAlgn="base" latinLnBrk="0" hangingPunct="1">
              <a:lnSpc>
                <a:spcPct val="100000"/>
              </a:lnSpc>
              <a:spcBef>
                <a:spcPts val="0"/>
              </a:spcBef>
              <a:spcAft>
                <a:spcPct val="0"/>
              </a:spcAft>
              <a:buClrTx/>
              <a:buSzTx/>
              <a:buFontTx/>
              <a:buNone/>
              <a:tabLst/>
              <a:defRPr/>
            </a:pP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béo</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múp</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béo</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míp</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đòi</a:t>
            </a:r>
            <a:r>
              <a:rPr kumimoji="0" lang="en-US" altLang="en-US" sz="272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tí</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tẹo</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nợ</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kéo</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bè</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kéo</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cánh</a:t>
            </a:r>
            <a:r>
              <a:rPr kumimoji="0" lang="en-US" altLang="en-US" sz="272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đập</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yếu</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ớt</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đáng</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xấu</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hổ</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829544" rtl="0" eaLnBrk="1" fontAlgn="base" latinLnBrk="0" hangingPunct="1">
              <a:lnSpc>
                <a:spcPct val="100000"/>
              </a:lnSpc>
              <a:spcBef>
                <a:spcPts val="0"/>
              </a:spcBef>
              <a:spcAft>
                <a:spcPct val="0"/>
              </a:spcAft>
              <a:buClrTx/>
              <a:buSzTx/>
              <a:buFontTx/>
              <a:buNone/>
              <a:tabLst/>
              <a:defRPr/>
            </a:pP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722"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hết</a:t>
            </a:r>
            <a:r>
              <a:rPr kumimoji="0" lang="en-US" altLang="en-US" sz="272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vây</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2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272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3" name="TextBox 12">
            <a:extLst>
              <a:ext uri="{FF2B5EF4-FFF2-40B4-BE49-F238E27FC236}">
                <a16:creationId xmlns:a16="http://schemas.microsoft.com/office/drawing/2014/main" xmlns="" id="{04EB7FF1-137D-4E83-B27E-B2A5B6A27608}"/>
              </a:ext>
            </a:extLst>
          </p:cNvPr>
          <p:cNvSpPr txBox="1"/>
          <p:nvPr/>
        </p:nvSpPr>
        <p:spPr>
          <a:xfrm>
            <a:off x="10441391" y="4071185"/>
            <a:ext cx="385042" cy="650819"/>
          </a:xfrm>
          <a:prstGeom prst="rect">
            <a:avLst/>
          </a:prstGeom>
          <a:noFill/>
          <a:ln w="28575">
            <a:noFill/>
          </a:ln>
        </p:spPr>
        <p:txBody>
          <a:bodyPr wrap="non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sz="3629" b="1" i="0" u="none" strike="noStrike" kern="1200" cap="none" spc="0" normalizeH="0" baseline="0" noProof="0" dirty="0">
                <a:ln>
                  <a:noFill/>
                </a:ln>
                <a:solidFill>
                  <a:srgbClr val="0070C0"/>
                </a:solidFill>
                <a:effectLst/>
                <a:uLnTx/>
                <a:uFillTx/>
                <a:latin typeface="Calibri"/>
                <a:ea typeface="+mn-ea"/>
                <a:cs typeface="+mn-cs"/>
              </a:rPr>
              <a:t>/</a:t>
            </a:r>
          </a:p>
        </p:txBody>
      </p:sp>
      <p:sp>
        <p:nvSpPr>
          <p:cNvPr id="14" name="TextBox 13">
            <a:extLst>
              <a:ext uri="{FF2B5EF4-FFF2-40B4-BE49-F238E27FC236}">
                <a16:creationId xmlns:a16="http://schemas.microsoft.com/office/drawing/2014/main" xmlns="" id="{6C0E0421-41E8-42EA-A313-94D9546B0104}"/>
              </a:ext>
            </a:extLst>
          </p:cNvPr>
          <p:cNvSpPr txBox="1"/>
          <p:nvPr/>
        </p:nvSpPr>
        <p:spPr>
          <a:xfrm>
            <a:off x="9886807" y="2543857"/>
            <a:ext cx="368197" cy="650819"/>
          </a:xfrm>
          <a:prstGeom prst="rect">
            <a:avLst/>
          </a:prstGeom>
          <a:noFill/>
          <a:ln w="28575">
            <a:noFill/>
          </a:ln>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sz="3629" b="1" i="0" u="none" strike="noStrike" kern="1200" cap="none" spc="0" normalizeH="0" baseline="0" noProof="0" dirty="0">
                <a:ln>
                  <a:noFill/>
                </a:ln>
                <a:solidFill>
                  <a:srgbClr val="0070C0"/>
                </a:solidFill>
                <a:effectLst/>
                <a:uLnTx/>
                <a:uFillTx/>
                <a:latin typeface="Calibri"/>
                <a:ea typeface="+mn-ea"/>
                <a:cs typeface="+mn-cs"/>
              </a:rPr>
              <a:t>/</a:t>
            </a:r>
          </a:p>
        </p:txBody>
      </p:sp>
      <p:grpSp>
        <p:nvGrpSpPr>
          <p:cNvPr id="16" name="Group 15">
            <a:extLst>
              <a:ext uri="{FF2B5EF4-FFF2-40B4-BE49-F238E27FC236}">
                <a16:creationId xmlns:a16="http://schemas.microsoft.com/office/drawing/2014/main" xmlns="" id="{847EC91D-BDE7-4942-A21E-F4A666053741}"/>
              </a:ext>
            </a:extLst>
          </p:cNvPr>
          <p:cNvGrpSpPr/>
          <p:nvPr/>
        </p:nvGrpSpPr>
        <p:grpSpPr>
          <a:xfrm>
            <a:off x="-1268012" y="-779981"/>
            <a:ext cx="5901975" cy="2177775"/>
            <a:chOff x="-1572057" y="-708077"/>
            <a:chExt cx="8074004" cy="3646059"/>
          </a:xfrm>
        </p:grpSpPr>
        <p:pic>
          <p:nvPicPr>
            <p:cNvPr id="18" name="图片 1">
              <a:extLst>
                <a:ext uri="{FF2B5EF4-FFF2-40B4-BE49-F238E27FC236}">
                  <a16:creationId xmlns:a16="http://schemas.microsoft.com/office/drawing/2014/main" xmlns="" id="{CB11FC43-CB4E-4AC3-A8FC-510115E84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a:extLst>
                <a:ext uri="{FF2B5EF4-FFF2-40B4-BE49-F238E27FC236}">
                  <a16:creationId xmlns:a16="http://schemas.microsoft.com/office/drawing/2014/main" xmlns="" id="{838289E4-C1CF-4197-8B46-CBCE2C3F61B5}"/>
                </a:ext>
              </a:extLst>
            </p:cNvPr>
            <p:cNvSpPr txBox="1"/>
            <p:nvPr/>
          </p:nvSpPr>
          <p:spPr>
            <a:xfrm rot="21172697">
              <a:off x="310700" y="1411686"/>
              <a:ext cx="4821413" cy="902498"/>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290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Luyện</a:t>
              </a:r>
              <a:r>
                <a:rPr kumimoji="0" lang="en-US" altLang="zh-CN" sz="290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290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đọc</a:t>
              </a:r>
              <a:r>
                <a:rPr kumimoji="0" lang="en-US" altLang="zh-CN" sz="290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290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diễn</a:t>
              </a:r>
              <a:r>
                <a:rPr kumimoji="0" lang="en-US" altLang="zh-CN" sz="290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290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cảm</a:t>
              </a:r>
              <a:endParaRPr kumimoji="0" lang="zh-CN" altLang="en-US" sz="290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spTree>
    <p:extLst>
      <p:ext uri="{BB962C8B-B14F-4D97-AF65-F5344CB8AC3E}">
        <p14:creationId xmlns:p14="http://schemas.microsoft.com/office/powerpoint/2010/main" val="42287320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6" name="Picture 25">
            <a:extLst>
              <a:ext uri="{FF2B5EF4-FFF2-40B4-BE49-F238E27FC236}">
                <a16:creationId xmlns:a16="http://schemas.microsoft.com/office/drawing/2014/main" xmlns="" id="{901B034E-FDD2-4120-8922-EFE8940BD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2834" y="1472982"/>
            <a:ext cx="3196796" cy="4430759"/>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705" y="-276124"/>
            <a:ext cx="553004" cy="553004"/>
          </a:xfrm>
          <a:prstGeom prst="rect">
            <a:avLst/>
          </a:prstGeom>
        </p:spPr>
      </p:pic>
      <p:pic>
        <p:nvPicPr>
          <p:cNvPr id="15" name="图片 11">
            <a:extLst>
              <a:ext uri="{FF2B5EF4-FFF2-40B4-BE49-F238E27FC236}">
                <a16:creationId xmlns:a16="http://schemas.microsoft.com/office/drawing/2014/main" xmlns="" id="{BDE5B37A-24A2-458A-B77D-86A1AAAF2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6816" y="1998876"/>
            <a:ext cx="1843127" cy="1811292"/>
          </a:xfrm>
          <a:prstGeom prst="rect">
            <a:avLst/>
          </a:prstGeom>
        </p:spPr>
      </p:pic>
      <p:grpSp>
        <p:nvGrpSpPr>
          <p:cNvPr id="19" name="Group 18">
            <a:extLst>
              <a:ext uri="{FF2B5EF4-FFF2-40B4-BE49-F238E27FC236}">
                <a16:creationId xmlns:a16="http://schemas.microsoft.com/office/drawing/2014/main" xmlns="" id="{BDEDD434-C3D1-4B01-9A2F-88505EB96758}"/>
              </a:ext>
            </a:extLst>
          </p:cNvPr>
          <p:cNvGrpSpPr/>
          <p:nvPr/>
        </p:nvGrpSpPr>
        <p:grpSpPr>
          <a:xfrm>
            <a:off x="2667089" y="-1405182"/>
            <a:ext cx="6884124" cy="4606717"/>
            <a:chOff x="2940048" y="-1549093"/>
            <a:chExt cx="7588671" cy="5078186"/>
          </a:xfrm>
        </p:grpSpPr>
        <p:pic>
          <p:nvPicPr>
            <p:cNvPr id="17" name="Picture 16">
              <a:extLst>
                <a:ext uri="{FF2B5EF4-FFF2-40B4-BE49-F238E27FC236}">
                  <a16:creationId xmlns:a16="http://schemas.microsoft.com/office/drawing/2014/main" xmlns="" id="{6CB5610B-771F-49D5-B22A-4DC89609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048" y="-1549093"/>
              <a:ext cx="7559675" cy="5078186"/>
            </a:xfrm>
            <a:prstGeom prst="rect">
              <a:avLst/>
            </a:prstGeom>
          </p:spPr>
        </p:pic>
        <p:sp>
          <p:nvSpPr>
            <p:cNvPr id="7" name="TextBox 6">
              <a:extLst>
                <a:ext uri="{FF2B5EF4-FFF2-40B4-BE49-F238E27FC236}">
                  <a16:creationId xmlns:a16="http://schemas.microsoft.com/office/drawing/2014/main" xmlns="" id="{804BCB9C-460A-438C-90C0-CD1FF9CCF6C3}"/>
                </a:ext>
              </a:extLst>
            </p:cNvPr>
            <p:cNvSpPr txBox="1"/>
            <p:nvPr/>
          </p:nvSpPr>
          <p:spPr>
            <a:xfrm>
              <a:off x="3033555" y="482168"/>
              <a:ext cx="7495164" cy="994431"/>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sz="5262" b="1" i="0" u="none" strike="noStrike" kern="1200" cap="none" spc="0" normalizeH="0" baseline="0" noProof="0" dirty="0" err="1">
                  <a:ln>
                    <a:noFill/>
                  </a:ln>
                  <a:solidFill>
                    <a:srgbClr val="70AD47">
                      <a:lumMod val="50000"/>
                    </a:srgbClr>
                  </a:solidFill>
                  <a:effectLst/>
                  <a:uLnTx/>
                  <a:uFillTx/>
                  <a:latin typeface="UTM Isadora" panose="02040603050506020204" pitchFamily="18" charset="0"/>
                  <a:ea typeface="+mn-ea"/>
                  <a:cs typeface="+mn-cs"/>
                </a:rPr>
                <a:t>Giới</a:t>
              </a:r>
              <a:r>
                <a:rPr kumimoji="0" lang="en-US" sz="5262" b="1" i="0" u="none" strike="noStrike" kern="1200" cap="none" spc="0" normalizeH="0" baseline="0" noProof="0" dirty="0">
                  <a:ln>
                    <a:noFill/>
                  </a:ln>
                  <a:solidFill>
                    <a:srgbClr val="70AD47">
                      <a:lumMod val="50000"/>
                    </a:srgbClr>
                  </a:solidFill>
                  <a:effectLst/>
                  <a:uLnTx/>
                  <a:uFillTx/>
                  <a:latin typeface="UTM Isadora" panose="02040603050506020204" pitchFamily="18" charset="0"/>
                  <a:ea typeface="+mn-ea"/>
                  <a:cs typeface="+mn-cs"/>
                </a:rPr>
                <a:t> </a:t>
              </a:r>
              <a:r>
                <a:rPr kumimoji="0" lang="en-US" sz="5262" b="1" i="0" u="none" strike="noStrike" kern="1200" cap="none" spc="0" normalizeH="0" baseline="0" noProof="0" dirty="0" err="1">
                  <a:ln>
                    <a:noFill/>
                  </a:ln>
                  <a:solidFill>
                    <a:srgbClr val="70AD47">
                      <a:lumMod val="50000"/>
                    </a:srgbClr>
                  </a:solidFill>
                  <a:effectLst/>
                  <a:uLnTx/>
                  <a:uFillTx/>
                  <a:latin typeface="UTM Isadora" panose="02040603050506020204" pitchFamily="18" charset="0"/>
                  <a:ea typeface="+mn-ea"/>
                  <a:cs typeface="+mn-cs"/>
                </a:rPr>
                <a:t>thiệu</a:t>
              </a:r>
              <a:r>
                <a:rPr kumimoji="0" lang="en-US" sz="5262" b="1" i="0" u="none" strike="noStrike" kern="1200" cap="none" spc="0" normalizeH="0" baseline="0" noProof="0" dirty="0">
                  <a:ln>
                    <a:noFill/>
                  </a:ln>
                  <a:solidFill>
                    <a:srgbClr val="70AD47">
                      <a:lumMod val="50000"/>
                    </a:srgbClr>
                  </a:solidFill>
                  <a:effectLst/>
                  <a:uLnTx/>
                  <a:uFillTx/>
                  <a:latin typeface="UTM Isadora" panose="02040603050506020204" pitchFamily="18" charset="0"/>
                  <a:ea typeface="+mn-ea"/>
                  <a:cs typeface="+mn-cs"/>
                </a:rPr>
                <a:t> </a:t>
              </a:r>
              <a:r>
                <a:rPr kumimoji="0" lang="en-US" sz="5262" b="1" i="0" u="none" strike="noStrike" kern="1200" cap="none" spc="0" normalizeH="0" baseline="0" noProof="0" dirty="0" err="1">
                  <a:ln>
                    <a:noFill/>
                  </a:ln>
                  <a:solidFill>
                    <a:srgbClr val="70AD47">
                      <a:lumMod val="50000"/>
                    </a:srgbClr>
                  </a:solidFill>
                  <a:effectLst/>
                  <a:uLnTx/>
                  <a:uFillTx/>
                  <a:latin typeface="UTM Isadora" panose="02040603050506020204" pitchFamily="18" charset="0"/>
                  <a:ea typeface="+mn-ea"/>
                  <a:cs typeface="+mn-cs"/>
                </a:rPr>
                <a:t>tác</a:t>
              </a:r>
              <a:r>
                <a:rPr kumimoji="0" lang="en-US" sz="5262" b="1" i="0" u="none" strike="noStrike" kern="1200" cap="none" spc="0" normalizeH="0" baseline="0" noProof="0" dirty="0">
                  <a:ln>
                    <a:noFill/>
                  </a:ln>
                  <a:solidFill>
                    <a:srgbClr val="70AD47">
                      <a:lumMod val="50000"/>
                    </a:srgbClr>
                  </a:solidFill>
                  <a:effectLst/>
                  <a:uLnTx/>
                  <a:uFillTx/>
                  <a:latin typeface="UTM Isadora" panose="02040603050506020204" pitchFamily="18" charset="0"/>
                  <a:ea typeface="+mn-ea"/>
                  <a:cs typeface="+mn-cs"/>
                </a:rPr>
                <a:t> </a:t>
              </a:r>
              <a:r>
                <a:rPr kumimoji="0" lang="en-US" sz="5262" b="1" i="0" u="none" strike="noStrike" kern="1200" cap="none" spc="0" normalizeH="0" baseline="0" noProof="0" dirty="0" err="1">
                  <a:ln>
                    <a:noFill/>
                  </a:ln>
                  <a:solidFill>
                    <a:srgbClr val="70AD47">
                      <a:lumMod val="50000"/>
                    </a:srgbClr>
                  </a:solidFill>
                  <a:effectLst/>
                  <a:uLnTx/>
                  <a:uFillTx/>
                  <a:latin typeface="UTM Isadora" panose="02040603050506020204" pitchFamily="18" charset="0"/>
                  <a:ea typeface="+mn-ea"/>
                  <a:cs typeface="+mn-cs"/>
                </a:rPr>
                <a:t>phẩm</a:t>
              </a:r>
              <a:endParaRPr kumimoji="0" lang="en-US" sz="5262" b="1" i="0" u="none" strike="noStrike" kern="1200" cap="none" spc="0" normalizeH="0" baseline="0" noProof="0" dirty="0">
                <a:ln>
                  <a:noFill/>
                </a:ln>
                <a:solidFill>
                  <a:srgbClr val="70AD47">
                    <a:lumMod val="50000"/>
                  </a:srgbClr>
                </a:solidFill>
                <a:effectLst/>
                <a:uLnTx/>
                <a:uFillTx/>
                <a:latin typeface="UTM Isadora" panose="02040603050506020204" pitchFamily="18" charset="0"/>
                <a:ea typeface="+mn-ea"/>
                <a:cs typeface="+mn-cs"/>
              </a:endParaRPr>
            </a:p>
          </p:txBody>
        </p:sp>
      </p:grpSp>
      <p:pic>
        <p:nvPicPr>
          <p:cNvPr id="25" name="Picture 24">
            <a:extLst>
              <a:ext uri="{FF2B5EF4-FFF2-40B4-BE49-F238E27FC236}">
                <a16:creationId xmlns:a16="http://schemas.microsoft.com/office/drawing/2014/main" xmlns="" id="{1328E45B-CE11-40FA-B632-99C33A2CC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3774" y="2485151"/>
            <a:ext cx="3123400" cy="4372760"/>
          </a:xfrm>
          <a:prstGeom prst="rect">
            <a:avLst/>
          </a:prstGeom>
        </p:spPr>
      </p:pic>
      <p:pic>
        <p:nvPicPr>
          <p:cNvPr id="27" name="Picture 26">
            <a:extLst>
              <a:ext uri="{FF2B5EF4-FFF2-40B4-BE49-F238E27FC236}">
                <a16:creationId xmlns:a16="http://schemas.microsoft.com/office/drawing/2014/main" xmlns="" id="{3B66CCEC-6484-4837-AA05-66F496720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5556" y="1675736"/>
            <a:ext cx="3406660" cy="4865299"/>
          </a:xfrm>
          <a:prstGeom prst="rect">
            <a:avLst/>
          </a:prstGeom>
        </p:spPr>
      </p:pic>
      <p:pic>
        <p:nvPicPr>
          <p:cNvPr id="12" name="Picture 11">
            <a:extLst>
              <a:ext uri="{FF2B5EF4-FFF2-40B4-BE49-F238E27FC236}">
                <a16:creationId xmlns:a16="http://schemas.microsoft.com/office/drawing/2014/main" xmlns="" id="{3302E5E1-AA7D-4AF5-942E-55872838CE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5357" y="4225481"/>
            <a:ext cx="2842445" cy="2842445"/>
          </a:xfrm>
          <a:prstGeom prst="rect">
            <a:avLst/>
          </a:prstGeom>
        </p:spPr>
      </p:pic>
      <p:pic>
        <p:nvPicPr>
          <p:cNvPr id="28" name="图片 12">
            <a:extLst>
              <a:ext uri="{FF2B5EF4-FFF2-40B4-BE49-F238E27FC236}">
                <a16:creationId xmlns:a16="http://schemas.microsoft.com/office/drawing/2014/main" xmlns="" id="{E81EA892-D403-4711-926B-EE70683BB5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Tree>
    <p:extLst>
      <p:ext uri="{BB962C8B-B14F-4D97-AF65-F5344CB8AC3E}">
        <p14:creationId xmlns:p14="http://schemas.microsoft.com/office/powerpoint/2010/main" val="2359025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par>
                                <p:cTn id="18"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19" dur="2000" fill="hold"/>
                                        <p:tgtEl>
                                          <p:spTgt spid="15"/>
                                        </p:tgtEl>
                                        <p:attrNameLst>
                                          <p:attrName>ppt_x</p:attrName>
                                          <p:attrName>ppt_y</p:attrName>
                                        </p:attrNameLst>
                                      </p:cBhvr>
                                      <p:rCtr x="48335" y="-252"/>
                                    </p:animMotion>
                                  </p:childTnLst>
                                </p:cTn>
                              </p:par>
                            </p:childTnLst>
                          </p:cTn>
                        </p:par>
                        <p:par>
                          <p:cTn id="20" fill="hold">
                            <p:stCondLst>
                              <p:cond delay="2000"/>
                            </p:stCondLst>
                            <p:childTnLst>
                              <p:par>
                                <p:cTn id="21" presetID="45"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ppt_w</p:attrName>
                                        </p:attrNameLst>
                                      </p:cBhvr>
                                      <p:tavLst>
                                        <p:tav tm="0" fmla="#ppt_w*sin(2.5*pi*$)">
                                          <p:val>
                                            <p:fltVal val="0"/>
                                          </p:val>
                                        </p:tav>
                                        <p:tav tm="100000">
                                          <p:val>
                                            <p:fltVal val="1"/>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900" decel="100000" fill="hold"/>
                                        <p:tgtEl>
                                          <p:spTgt spid="2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900" decel="100000" fill="hold"/>
                                        <p:tgtEl>
                                          <p:spTgt spid="2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716" y="1068406"/>
            <a:ext cx="6183964" cy="504219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4" name="文本框 3"/>
          <p:cNvSpPr txBox="1"/>
          <p:nvPr/>
        </p:nvSpPr>
        <p:spPr>
          <a:xfrm>
            <a:off x="3907523" y="1580005"/>
            <a:ext cx="5307416" cy="762516"/>
          </a:xfrm>
          <a:prstGeom prst="rect">
            <a:avLst/>
          </a:prstGeom>
          <a:noFill/>
        </p:spPr>
        <p:txBody>
          <a:bodyPr wrap="square" rtlCol="0">
            <a:spAutoFit/>
          </a:bodyPr>
          <a:lstStyle/>
          <a:p>
            <a:pPr marL="0" marR="0" lvl="0" indent="0" algn="l" defTabSz="828968" rtl="0" eaLnBrk="1" fontAlgn="auto" latinLnBrk="0" hangingPunct="1">
              <a:lnSpc>
                <a:spcPct val="100000"/>
              </a:lnSpc>
              <a:spcBef>
                <a:spcPts val="0"/>
              </a:spcBef>
              <a:spcAft>
                <a:spcPts val="0"/>
              </a:spcAft>
              <a:buClrTx/>
              <a:buSzTx/>
              <a:buFontTx/>
              <a:buNone/>
              <a:tabLst/>
              <a:defRPr/>
            </a:pPr>
            <a:r>
              <a:rPr kumimoji="0" lang="en-US" sz="4355" b="0" i="1"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Đọc</a:t>
            </a:r>
            <a:r>
              <a:rPr kumimoji="0" lang="en-US" sz="4355" b="0" i="1"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lại</a:t>
            </a:r>
            <a:r>
              <a:rPr kumimoji="0" lang="en-US" sz="4355" b="0" i="1"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bài</a:t>
            </a:r>
            <a:r>
              <a:rPr kumimoji="0" lang="en-US" sz="4355" b="0" i="1"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endParaRPr kumimoji="0" lang="en-US" sz="4355"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483" y="3244787"/>
            <a:ext cx="1645296" cy="318090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sp>
        <p:nvSpPr>
          <p:cNvPr id="11" name="文本框 10">
            <a:extLst>
              <a:ext uri="{FF2B5EF4-FFF2-40B4-BE49-F238E27FC236}">
                <a16:creationId xmlns:a16="http://schemas.microsoft.com/office/drawing/2014/main" xmlns="" id="{A4D923A4-2934-4FF7-9EAE-AEE4B4C89292}"/>
              </a:ext>
            </a:extLst>
          </p:cNvPr>
          <p:cNvSpPr txBox="1"/>
          <p:nvPr/>
        </p:nvSpPr>
        <p:spPr>
          <a:xfrm>
            <a:off x="3907523" y="2601634"/>
            <a:ext cx="5307416" cy="896527"/>
          </a:xfrm>
          <a:prstGeom prst="rect">
            <a:avLst/>
          </a:prstGeom>
          <a:noFill/>
        </p:spPr>
        <p:txBody>
          <a:bodyPr wrap="square" rtlCol="0">
            <a:spAutoFit/>
          </a:bodyPr>
          <a:lstStyle/>
          <a:p>
            <a:pPr marL="0" marR="0" lvl="0" indent="0" algn="l" defTabSz="829544" rtl="0" eaLnBrk="1" fontAlgn="auto" latinLnBrk="0" hangingPunct="1">
              <a:lnSpc>
                <a:spcPct val="120000"/>
              </a:lnSpc>
              <a:spcBef>
                <a:spcPts val="0"/>
              </a:spcBef>
              <a:spcAft>
                <a:spcPts val="0"/>
              </a:spcAft>
              <a:buClrTx/>
              <a:buSzTx/>
              <a:buFontTx/>
              <a:buNone/>
              <a:tabLst/>
              <a:defRPr/>
            </a:pPr>
            <a:r>
              <a:rPr kumimoji="0" lang="en-US" sz="4355"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Xem</a:t>
            </a:r>
            <a:r>
              <a:rPr kumimoji="0" lang="en-US" sz="4355"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4355"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tiếp</a:t>
            </a:r>
            <a:r>
              <a:rPr kumimoji="0" lang="en-US" sz="4355"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355" b="0"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theo</a:t>
            </a:r>
            <a:endParaRPr kumimoji="0" lang="zh-CN" altLang="en-US" sz="4355" b="0" i="0" u="none" strike="noStrike" kern="1200" cap="none" spc="0" normalizeH="0" baseline="0" noProof="0" dirty="0">
              <a:ln>
                <a:noFill/>
              </a:ln>
              <a:solidFill>
                <a:prstClr val="white"/>
              </a:solidFill>
              <a:effectLst/>
              <a:uLnTx/>
              <a:uFillTx/>
              <a:latin typeface="汉仪跳跳体简" panose="00020600040101010101" pitchFamily="18" charset="-122"/>
              <a:ea typeface="汉仪跳跳体简" panose="00020600040101010101" pitchFamily="18" charset="-122"/>
              <a:cs typeface="+mn-cs"/>
            </a:endParaRPr>
          </a:p>
        </p:txBody>
      </p:sp>
      <p:grpSp>
        <p:nvGrpSpPr>
          <p:cNvPr id="13" name="Group 12">
            <a:extLst>
              <a:ext uri="{FF2B5EF4-FFF2-40B4-BE49-F238E27FC236}">
                <a16:creationId xmlns:a16="http://schemas.microsoft.com/office/drawing/2014/main" xmlns="" id="{8DE9B52C-DA65-41B1-8F4F-77ABAC514FCD}"/>
              </a:ext>
            </a:extLst>
          </p:cNvPr>
          <p:cNvGrpSpPr/>
          <p:nvPr/>
        </p:nvGrpSpPr>
        <p:grpSpPr>
          <a:xfrm>
            <a:off x="-1458050" y="-1002964"/>
            <a:ext cx="5504504" cy="2887837"/>
            <a:chOff x="-1572056" y="-708077"/>
            <a:chExt cx="6949751" cy="3646059"/>
          </a:xfrm>
        </p:grpSpPr>
        <p:pic>
          <p:nvPicPr>
            <p:cNvPr id="14" name="图片 1">
              <a:extLst>
                <a:ext uri="{FF2B5EF4-FFF2-40B4-BE49-F238E27FC236}">
                  <a16:creationId xmlns:a16="http://schemas.microsoft.com/office/drawing/2014/main" xmlns="" id="{CBD34A8A-0BB1-4DDD-A64F-0C9380025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xmlns="" id="{AAA71453-2F46-4AF6-9776-AEE0A7D8487C}"/>
                </a:ext>
              </a:extLst>
            </p:cNvPr>
            <p:cNvSpPr txBox="1"/>
            <p:nvPr/>
          </p:nvSpPr>
          <p:spPr>
            <a:xfrm rot="21172697">
              <a:off x="-249364" y="1380295"/>
              <a:ext cx="4821413" cy="945072"/>
            </a:xfrm>
            <a:prstGeom prst="rect">
              <a:avLst/>
            </a:prstGeom>
            <a:noFill/>
          </p:spPr>
          <p:txBody>
            <a:bodyPr wrap="square" rtlCol="0">
              <a:spAutoFit/>
            </a:bodyPr>
            <a:lstStyle/>
            <a:p>
              <a:pPr marL="0" marR="0" lvl="0" indent="0" algn="ctr" defTabSz="828968" rtl="0" eaLnBrk="1" fontAlgn="auto" latinLnBrk="0" hangingPunct="1">
                <a:lnSpc>
                  <a:spcPct val="100000"/>
                </a:lnSpc>
                <a:spcBef>
                  <a:spcPts val="0"/>
                </a:spcBef>
                <a:spcAft>
                  <a:spcPts val="0"/>
                </a:spcAft>
                <a:buClrTx/>
                <a:buSzTx/>
                <a:buFontTx/>
                <a:buNone/>
                <a:tabLst/>
                <a:defRPr/>
              </a:pP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Dặn</a:t>
              </a:r>
              <a:r>
                <a:rPr kumimoji="0" lang="en-US" altLang="zh-CN"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4264"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dò</a:t>
              </a:r>
              <a:endParaRPr kumimoji="0" lang="zh-CN" altLang="en-US" sz="426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spTree>
    <p:extLst>
      <p:ext uri="{BB962C8B-B14F-4D97-AF65-F5344CB8AC3E}">
        <p14:creationId xmlns:p14="http://schemas.microsoft.com/office/powerpoint/2010/main" val="573285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438AA892-5C61-44F6-90FE-BE4E151D763A}"/>
              </a:ext>
            </a:extLst>
          </p:cNvPr>
          <p:cNvSpPr txBox="1"/>
          <p:nvPr/>
        </p:nvSpPr>
        <p:spPr>
          <a:xfrm>
            <a:off x="457200" y="551827"/>
            <a:ext cx="11277599" cy="6235053"/>
          </a:xfrm>
          <a:prstGeom prst="rect">
            <a:avLst/>
          </a:prstGeom>
          <a:solidFill>
            <a:schemeClr val="lt1">
              <a:alpha val="39000"/>
            </a:schemeClr>
          </a:solidFill>
          <a:ln/>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just" defTabSz="396875" rtl="0" eaLnBrk="1" fontAlgn="auto" latinLnBrk="0" hangingPunct="1">
              <a:lnSpc>
                <a:spcPct val="100000"/>
              </a:lnSpc>
              <a:spcBef>
                <a:spcPct val="0"/>
              </a:spcBef>
              <a:spcAft>
                <a:spcPts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hôm, qua một vùng cỏ xước xanh dài, tôi chợt nghe tiếng khóc tỉ tê. Đi vài bước nữa, tôi gặp chị Nhà </a:t>
            </a:r>
            <a:r>
              <a:rPr kumimoji="0" lang="en-US" alt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gục đầu bên tảng đá cuội.</a:t>
            </a:r>
          </a:p>
          <a:p>
            <a:pPr marL="0" marR="0" lvl="0" indent="0" algn="just" defTabSz="396875" rtl="0" eaLnBrk="1" fontAlgn="auto" latinLnBrk="0" hangingPunct="1">
              <a:lnSpc>
                <a:spcPct val="100000"/>
              </a:lnSpc>
              <a:spcBef>
                <a:spcPct val="0"/>
              </a:spcBef>
              <a:spcAft>
                <a:spcPts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 gần, chị Nhà Trò vẫn khóc. Nức nở mãi, chị mới kể:</a:t>
            </a:r>
          </a:p>
          <a:p>
            <a:pPr marL="0" marR="0" lvl="0" indent="0" algn="just" defTabSz="396875" rtl="0" eaLnBrk="1" fontAlgn="auto" latinLnBrk="0" hangingPunct="1">
              <a:lnSpc>
                <a:spcPct val="100000"/>
              </a:lnSpc>
              <a:spcBef>
                <a:spcPct val="0"/>
              </a:spcBef>
              <a:spcAft>
                <a:spcPts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Năm trước, khi gặp trời làm đói kém, mẹ em phải vay lương ăn của bọn nhện. Sau đấy, không may mẹ em mất đi, còn lại thui thủi có mình em. Mà em ốm yếu, kiếm bữa cũng chẳng đủ. Bao năm nghèo túng vẫn hoàn nghèo túng. Mấy bận bọn nhện đã đánh em. Hôm nay bọn chúng chăng tơ ngang đường đe bắt em, vặt chân, vặt cánh ăn thịt em.</a:t>
            </a:r>
          </a:p>
          <a:p>
            <a:pPr marL="0" marR="0" lvl="0" indent="0" algn="just" defTabSz="396875" rtl="0" eaLnBrk="1" fontAlgn="auto" latinLnBrk="0" hangingPunct="1">
              <a:lnSpc>
                <a:spcPct val="100000"/>
              </a:lnSpc>
              <a:spcBef>
                <a:spcPct val="0"/>
              </a:spcBef>
              <a:spcAft>
                <a:spcPts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Tôi xòe cả hai càng ra, bảo Nhà Trò:</a:t>
            </a:r>
          </a:p>
          <a:p>
            <a:pPr marL="0" marR="0" lvl="0" indent="0" algn="just" defTabSz="396875" rtl="0" eaLnBrk="1" fontAlgn="auto" latinLnBrk="0" hangingPunct="1">
              <a:lnSpc>
                <a:spcPct val="100000"/>
              </a:lnSpc>
              <a:spcBef>
                <a:spcPct val="0"/>
              </a:spcBef>
              <a:spcAft>
                <a:spcPts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Em đừng sợ. Hãy trở về cùng với tôi đây. Đứa độc ác không thể cậy khỏe ăn hiếp kẻ yếu.</a:t>
            </a:r>
          </a:p>
          <a:p>
            <a:pPr marL="0" marR="0" lvl="0" indent="0" algn="just" defTabSz="396875" rtl="0" eaLnBrk="1" fontAlgn="auto" latinLnBrk="0" hangingPunct="1">
              <a:lnSpc>
                <a:spcPct val="100000"/>
              </a:lnSpc>
              <a:spcBef>
                <a:spcPct val="0"/>
              </a:spcBef>
              <a:spcAft>
                <a:spcPts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Rồi tôi dắt Nhà Trò đi. Được một quãng thì tới chỗ mai phục của bọn nhện.</a:t>
            </a:r>
          </a:p>
          <a:p>
            <a:pPr marL="0" marR="0" lvl="0" indent="0" algn="r" defTabSz="396875" rtl="0" eaLnBrk="1" fontAlgn="auto" latinLnBrk="0" hangingPunct="1">
              <a:lnSpc>
                <a:spcPct val="100000"/>
              </a:lnSpc>
              <a:spcBef>
                <a:spcPct val="0"/>
              </a:spcBef>
              <a:spcAft>
                <a:spcPts val="0"/>
              </a:spcAft>
              <a:buClrTx/>
              <a:buSzTx/>
              <a:buFontTx/>
              <a:buNone/>
              <a:tabLst/>
              <a:defRPr/>
            </a:pPr>
            <a:r>
              <a:rPr kumimoji="0" lang="en-US" altLang="en-US" sz="25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Tô Hoài</a:t>
            </a:r>
          </a:p>
          <a:p>
            <a:pPr marL="0" marR="0" lvl="0" indent="0" algn="just" defTabSz="396875" rtl="0" eaLnBrk="1" fontAlgn="auto" latinLnBrk="0" hangingPunct="1">
              <a:lnSpc>
                <a:spcPct val="100000"/>
              </a:lnSpc>
              <a:spcBef>
                <a:spcPct val="0"/>
              </a:spcBef>
              <a:spcAft>
                <a:spcPts val="0"/>
              </a:spcAft>
              <a:buClrTx/>
              <a:buSzTx/>
              <a:buFontTx/>
              <a:buNone/>
              <a:tabLst/>
              <a:defRPr/>
            </a:pPr>
            <a:endPar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96875" rtl="0" eaLnBrk="1" fontAlgn="auto" latinLnBrk="0" hangingPunct="1">
              <a:lnSpc>
                <a:spcPct val="100000"/>
              </a:lnSpc>
              <a:spcBef>
                <a:spcPct val="0"/>
              </a:spcBef>
              <a:spcAft>
                <a:spcPts val="0"/>
              </a:spcAft>
              <a:buClrTx/>
              <a:buSzTx/>
              <a:buFontTx/>
              <a:buNone/>
              <a:tabLst/>
              <a:defRPr/>
            </a:pPr>
            <a:endParaRPr kumimoji="0" lang="en-US"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xmlns="" id="{354D7C2C-DAC7-4042-82C6-F866593DD62E}"/>
              </a:ext>
            </a:extLst>
          </p:cNvPr>
          <p:cNvSpPr txBox="1"/>
          <p:nvPr/>
        </p:nvSpPr>
        <p:spPr bwMode="auto">
          <a:xfrm>
            <a:off x="3552785" y="71449"/>
            <a:ext cx="5143517" cy="571502"/>
          </a:xfrm>
          <a:prstGeom prst="rect">
            <a:avLst/>
          </a:prstGeom>
          <a:solidFill>
            <a:srgbClr val="6EBA35"/>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Dế Mèn bênh vực kẻ yếu</a:t>
            </a:r>
          </a:p>
        </p:txBody>
      </p:sp>
    </p:spTree>
    <p:extLst>
      <p:ext uri="{BB962C8B-B14F-4D97-AF65-F5344CB8AC3E}">
        <p14:creationId xmlns:p14="http://schemas.microsoft.com/office/powerpoint/2010/main" val="1039878448"/>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p:blipFill>
        <p:spPr>
          <a:xfrm>
            <a:off x="15894" y="18387"/>
            <a:ext cx="12174936" cy="6839613"/>
          </a:xfrm>
          <a:prstGeom prst="rect">
            <a:avLst/>
          </a:prstGeom>
        </p:spPr>
      </p:pic>
      <p:pic>
        <p:nvPicPr>
          <p:cNvPr id="30"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p:blipFill>
        <p:spPr>
          <a:xfrm>
            <a:off x="75542" y="4948182"/>
            <a:ext cx="12166197" cy="1920798"/>
          </a:xfrm>
          <a:prstGeom prst="rect">
            <a:avLst/>
          </a:prstGeom>
        </p:spPr>
      </p:pic>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p:blipFill>
        <p:spPr>
          <a:xfrm>
            <a:off x="100031" y="2"/>
            <a:ext cx="2156809" cy="1953617"/>
          </a:xfrm>
          <a:prstGeom prst="rect">
            <a:avLst/>
          </a:prstGeom>
        </p:spPr>
      </p:pic>
      <p:sp>
        <p:nvSpPr>
          <p:cNvPr id="32" name="文本框 31">
            <a:extLst>
              <a:ext uri="{FF2B5EF4-FFF2-40B4-BE49-F238E27FC236}">
                <a16:creationId xmlns:a16="http://schemas.microsoft.com/office/drawing/2014/main" xmlns="" id="{3B180249-8F3E-47C2-9CB3-7C8CCED75B01}"/>
              </a:ext>
            </a:extLst>
          </p:cNvPr>
          <p:cNvSpPr txBox="1"/>
          <p:nvPr/>
        </p:nvSpPr>
        <p:spPr>
          <a:xfrm>
            <a:off x="3071801" y="255599"/>
            <a:ext cx="6588700" cy="1123712"/>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Chia </a:t>
            </a:r>
            <a:r>
              <a:rPr kumimoji="0" lang="en-US" altLang="zh-CN" sz="6000" b="1" i="0" u="none" strike="noStrike" kern="1200" cap="none" spc="300" normalizeH="0" baseline="0" noProof="0" dirty="0" err="1">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làm</a:t>
            </a:r>
            <a:r>
              <a:rPr kumimoji="0" lang="en-US" altLang="zh-CN" sz="6000" b="1" i="0" u="none" strike="noStrike" kern="1200" cap="none" spc="300" normalizeH="0" baseline="0" noProof="0" dirty="0">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 3 </a:t>
            </a:r>
            <a:r>
              <a:rPr kumimoji="0" lang="en-US" altLang="zh-CN" sz="6000" b="1" i="0" u="none" strike="noStrike" kern="1200" cap="none" spc="300" normalizeH="0" baseline="0" noProof="0" dirty="0" err="1">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đoạn</a:t>
            </a:r>
            <a:endParaRPr kumimoji="0" lang="zh-CN" altLang="en-US" sz="6000" b="1" i="0" u="none" strike="noStrike" kern="1200" cap="none" spc="300" normalizeH="0" baseline="0" noProof="0" dirty="0">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20023" b="67764"/>
          <a:stretch/>
        </p:blipFill>
        <p:spPr>
          <a:xfrm flipV="1">
            <a:off x="8342012" y="-1"/>
            <a:ext cx="3886677" cy="1566592"/>
          </a:xfrm>
          <a:prstGeom prst="rect">
            <a:avLst/>
          </a:prstGeom>
        </p:spPr>
      </p:pic>
      <p:sp>
        <p:nvSpPr>
          <p:cNvPr id="25" name="Text Placeholder 2"/>
          <p:cNvSpPr txBox="1">
            <a:spLocks/>
          </p:cNvSpPr>
          <p:nvPr/>
        </p:nvSpPr>
        <p:spPr>
          <a:xfrm>
            <a:off x="2832260" y="1953619"/>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4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alpha val="60000"/>
                </a:prstClr>
              </a:solidFill>
              <a:effectLst/>
              <a:uLnTx/>
              <a:uFillTx/>
              <a:latin typeface="腾祥铁山楷书繁" panose="01010104010101010101" pitchFamily="2" charset="-122"/>
              <a:ea typeface="腾祥铁山楷书繁" panose="01010104010101010101" pitchFamily="2" charset="-122"/>
              <a:cs typeface="Source Sans Pro" charset="0"/>
            </a:endParaRPr>
          </a:p>
        </p:txBody>
      </p:sp>
      <p:grpSp>
        <p:nvGrpSpPr>
          <p:cNvPr id="3" name="Group 2">
            <a:extLst>
              <a:ext uri="{FF2B5EF4-FFF2-40B4-BE49-F238E27FC236}">
                <a16:creationId xmlns:a16="http://schemas.microsoft.com/office/drawing/2014/main" xmlns="" id="{62290FC3-C546-4FA6-9199-3F75F5B96A9F}"/>
              </a:ext>
            </a:extLst>
          </p:cNvPr>
          <p:cNvGrpSpPr/>
          <p:nvPr/>
        </p:nvGrpSpPr>
        <p:grpSpPr>
          <a:xfrm>
            <a:off x="1464014" y="1088749"/>
            <a:ext cx="5625656" cy="1766798"/>
            <a:chOff x="1464014" y="1088749"/>
            <a:chExt cx="5625656" cy="1766798"/>
          </a:xfrm>
        </p:grpSpPr>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9445">
              <a:off x="1464014" y="1088749"/>
              <a:ext cx="1841022" cy="1766798"/>
            </a:xfrm>
            <a:prstGeom prst="rect">
              <a:avLst/>
            </a:prstGeom>
          </p:spPr>
        </p:pic>
        <p:sp>
          <p:nvSpPr>
            <p:cNvPr id="2" name="TextBox 1">
              <a:extLst>
                <a:ext uri="{FF2B5EF4-FFF2-40B4-BE49-F238E27FC236}">
                  <a16:creationId xmlns:a16="http://schemas.microsoft.com/office/drawing/2014/main" xmlns="" id="{DA7171D8-3A46-4B50-9FA1-A105C16DA754}"/>
                </a:ext>
              </a:extLst>
            </p:cNvPr>
            <p:cNvSpPr txBox="1"/>
            <p:nvPr/>
          </p:nvSpPr>
          <p:spPr>
            <a:xfrm>
              <a:off x="1834705" y="1689560"/>
              <a:ext cx="525496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a:extLst>
              <a:ext uri="{FF2B5EF4-FFF2-40B4-BE49-F238E27FC236}">
                <a16:creationId xmlns:a16="http://schemas.microsoft.com/office/drawing/2014/main" xmlns="" id="{7107AA0A-8E3F-4830-AA82-F21491EFE30B}"/>
              </a:ext>
            </a:extLst>
          </p:cNvPr>
          <p:cNvGrpSpPr/>
          <p:nvPr/>
        </p:nvGrpSpPr>
        <p:grpSpPr>
          <a:xfrm>
            <a:off x="2953553" y="2435472"/>
            <a:ext cx="6411640" cy="1766798"/>
            <a:chOff x="2953553" y="2435472"/>
            <a:chExt cx="6411640" cy="1766798"/>
          </a:xfrm>
        </p:grpSpPr>
        <p:pic>
          <p:nvPicPr>
            <p:cNvPr id="24" name="图片 8">
              <a:extLst>
                <a:ext uri="{FF2B5EF4-FFF2-40B4-BE49-F238E27FC236}">
                  <a16:creationId xmlns:a16="http://schemas.microsoft.com/office/drawing/2014/main" xmlns="" id="{3D4F1F0B-E153-42B0-8F59-CABD9D6D2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9445">
              <a:off x="2953553" y="2435472"/>
              <a:ext cx="1841022" cy="1766798"/>
            </a:xfrm>
            <a:prstGeom prst="rect">
              <a:avLst/>
            </a:prstGeom>
          </p:spPr>
        </p:pic>
        <p:sp>
          <p:nvSpPr>
            <p:cNvPr id="26" name="TextBox 25">
              <a:extLst>
                <a:ext uri="{FF2B5EF4-FFF2-40B4-BE49-F238E27FC236}">
                  <a16:creationId xmlns:a16="http://schemas.microsoft.com/office/drawing/2014/main" xmlns="" id="{16022D9C-EA77-44AF-B0D1-A62286CF9743}"/>
                </a:ext>
              </a:extLst>
            </p:cNvPr>
            <p:cNvSpPr txBox="1"/>
            <p:nvPr/>
          </p:nvSpPr>
          <p:spPr>
            <a:xfrm>
              <a:off x="3324244" y="3036283"/>
              <a:ext cx="604094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xmlns="" id="{FCECB348-3116-4859-B4FF-9A919F81A3C0}"/>
              </a:ext>
            </a:extLst>
          </p:cNvPr>
          <p:cNvGrpSpPr/>
          <p:nvPr/>
        </p:nvGrpSpPr>
        <p:grpSpPr>
          <a:xfrm>
            <a:off x="4792134" y="3797192"/>
            <a:ext cx="4109215" cy="1766798"/>
            <a:chOff x="4792134" y="3797192"/>
            <a:chExt cx="4109215" cy="1766798"/>
          </a:xfrm>
        </p:grpSpPr>
        <p:pic>
          <p:nvPicPr>
            <p:cNvPr id="27" name="图片 8">
              <a:extLst>
                <a:ext uri="{FF2B5EF4-FFF2-40B4-BE49-F238E27FC236}">
                  <a16:creationId xmlns:a16="http://schemas.microsoft.com/office/drawing/2014/main" xmlns="" id="{BE224017-A6DD-4837-971A-87B1DC4A9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9445">
              <a:off x="4792134" y="3797192"/>
              <a:ext cx="1841022" cy="1766798"/>
            </a:xfrm>
            <a:prstGeom prst="rect">
              <a:avLst/>
            </a:prstGeom>
          </p:spPr>
        </p:pic>
        <p:sp>
          <p:nvSpPr>
            <p:cNvPr id="28" name="TextBox 27">
              <a:extLst>
                <a:ext uri="{FF2B5EF4-FFF2-40B4-BE49-F238E27FC236}">
                  <a16:creationId xmlns:a16="http://schemas.microsoft.com/office/drawing/2014/main" xmlns="" id="{CE411C1E-7EAA-4766-9D5A-DF9DEB8D54E8}"/>
                </a:ext>
              </a:extLst>
            </p:cNvPr>
            <p:cNvSpPr txBox="1"/>
            <p:nvPr/>
          </p:nvSpPr>
          <p:spPr>
            <a:xfrm>
              <a:off x="5162825" y="4398003"/>
              <a:ext cx="3738524"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254896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A402EC-2879-4AAF-8219-FBA39F7B940A}"/>
              </a:ext>
            </a:extLst>
          </p:cNvPr>
          <p:cNvSpPr/>
          <p:nvPr/>
        </p:nvSpPr>
        <p:spPr>
          <a:xfrm>
            <a:off x="1012300"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97B8D0B2-F7A5-4BDB-89A7-13D1D1C6291D}"/>
              </a:ext>
            </a:extLst>
          </p:cNvPr>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617BA6D6-0C1D-4F7D-B229-BC7595C27A3C}"/>
              </a:ext>
            </a:extLst>
          </p:cNvPr>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A9927237-9416-4E6C-9133-B98E76CB8535}"/>
              </a:ext>
            </a:extLst>
          </p:cNvPr>
          <p:cNvSpPr/>
          <p:nvPr/>
        </p:nvSpPr>
        <p:spPr>
          <a:xfrm>
            <a:off x="1420018" y="1745953"/>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đá 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uội</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图片 29">
            <a:extLst>
              <a:ext uri="{FF2B5EF4-FFF2-40B4-BE49-F238E27FC236}">
                <a16:creationId xmlns:a16="http://schemas.microsoft.com/office/drawing/2014/main" xmlns="" id="{A870B140-09D4-4D72-8277-D5E7840580C6}"/>
              </a:ext>
            </a:extLst>
          </p:cNvPr>
          <p:cNvPicPr>
            <a:picLocks noChangeAspect="1"/>
          </p:cNvPicPr>
          <p:nvPr/>
        </p:nvPicPr>
        <p:blipFill rotWithShape="1">
          <a:blip r:embed="rId2">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sp>
        <p:nvSpPr>
          <p:cNvPr id="7" name="Content Placeholder 2">
            <a:extLst>
              <a:ext uri="{FF2B5EF4-FFF2-40B4-BE49-F238E27FC236}">
                <a16:creationId xmlns:a16="http://schemas.microsoft.com/office/drawing/2014/main" xmlns="" id="{31927C45-CC38-47FC-9A57-2C3FE3796988}"/>
              </a:ext>
            </a:extLst>
          </p:cNvPr>
          <p:cNvSpPr txBox="1"/>
          <p:nvPr/>
        </p:nvSpPr>
        <p:spPr bwMode="auto">
          <a:xfrm>
            <a:off x="3552785" y="245889"/>
            <a:ext cx="5143517" cy="790430"/>
          </a:xfrm>
          <a:prstGeom prst="rect">
            <a:avLst/>
          </a:prstGeom>
          <a:ln/>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endPar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9A3F8FE0-029A-4A6B-86C4-870A122092DA}"/>
              </a:ext>
            </a:extLst>
          </p:cNvPr>
          <p:cNvSpPr/>
          <p:nvPr/>
        </p:nvSpPr>
        <p:spPr>
          <a:xfrm>
            <a:off x="6124543" y="2659559"/>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ột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6468A333-889A-480D-970B-19E622E97A8D}"/>
              </a:ext>
            </a:extLst>
          </p:cNvPr>
          <p:cNvSpPr/>
          <p:nvPr/>
        </p:nvSpPr>
        <p:spPr>
          <a:xfrm>
            <a:off x="1420018" y="3655285"/>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ùn</a:t>
            </a: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ùn</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91BCB8F-327E-47EB-853B-F86E7B21BA9E}"/>
              </a:ext>
            </a:extLst>
          </p:cNvPr>
          <p:cNvSpPr/>
          <p:nvPr/>
        </p:nvSpPr>
        <p:spPr>
          <a:xfrm>
            <a:off x="6096000" y="4424726"/>
            <a:ext cx="5083699" cy="769441"/>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ặt</a:t>
            </a: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ặt</a:t>
            </a: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10094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A402EC-2879-4AAF-8219-FBA39F7B940A}"/>
              </a:ext>
            </a:extLst>
          </p:cNvPr>
          <p:cNvSpPr/>
          <p:nvPr/>
        </p:nvSpPr>
        <p:spPr>
          <a:xfrm>
            <a:off x="1012300"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97B8D0B2-F7A5-4BDB-89A7-13D1D1C6291D}"/>
              </a:ext>
            </a:extLst>
          </p:cNvPr>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617BA6D6-0C1D-4F7D-B229-BC7595C27A3C}"/>
              </a:ext>
            </a:extLst>
          </p:cNvPr>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图片 29">
            <a:extLst>
              <a:ext uri="{FF2B5EF4-FFF2-40B4-BE49-F238E27FC236}">
                <a16:creationId xmlns:a16="http://schemas.microsoft.com/office/drawing/2014/main" xmlns="" id="{A870B140-09D4-4D72-8277-D5E7840580C6}"/>
              </a:ext>
            </a:extLst>
          </p:cNvPr>
          <p:cNvPicPr>
            <a:picLocks noChangeAspect="1"/>
          </p:cNvPicPr>
          <p:nvPr/>
        </p:nvPicPr>
        <p:blipFill rotWithShape="1">
          <a:blip r:embed="rId2">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sp>
        <p:nvSpPr>
          <p:cNvPr id="7" name="Content Placeholder 2">
            <a:extLst>
              <a:ext uri="{FF2B5EF4-FFF2-40B4-BE49-F238E27FC236}">
                <a16:creationId xmlns:a16="http://schemas.microsoft.com/office/drawing/2014/main" xmlns="" id="{31927C45-CC38-47FC-9A57-2C3FE3796988}"/>
              </a:ext>
            </a:extLst>
          </p:cNvPr>
          <p:cNvSpPr txBox="1"/>
          <p:nvPr/>
        </p:nvSpPr>
        <p:spPr bwMode="auto">
          <a:xfrm>
            <a:off x="3552785" y="245889"/>
            <a:ext cx="5143517" cy="790430"/>
          </a:xfrm>
          <a:prstGeom prst="rect">
            <a:avLst/>
          </a:prstGeom>
          <a:ln/>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Giải</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nghĩa</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từ</a:t>
            </a:r>
            <a:endPar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endParaRPr>
          </a:p>
        </p:txBody>
      </p:sp>
      <p:sp>
        <p:nvSpPr>
          <p:cNvPr id="8" name="Rectangle 7">
            <a:extLst>
              <a:ext uri="{FF2B5EF4-FFF2-40B4-BE49-F238E27FC236}">
                <a16:creationId xmlns:a16="http://schemas.microsoft.com/office/drawing/2014/main" xmlns="" id="{9A3F8FE0-029A-4A6B-86C4-870A122092DA}"/>
              </a:ext>
            </a:extLst>
          </p:cNvPr>
          <p:cNvSpPr/>
          <p:nvPr/>
        </p:nvSpPr>
        <p:spPr>
          <a:xfrm>
            <a:off x="8325197" y="2413864"/>
            <a:ext cx="2965397" cy="769441"/>
          </a:xfrm>
          <a:custGeom>
            <a:avLst/>
            <a:gdLst>
              <a:gd name="connsiteX0" fmla="*/ 0 w 2965397"/>
              <a:gd name="connsiteY0" fmla="*/ 0 h 769441"/>
              <a:gd name="connsiteX1" fmla="*/ 652387 w 2965397"/>
              <a:gd name="connsiteY1" fmla="*/ 0 h 769441"/>
              <a:gd name="connsiteX2" fmla="*/ 1186159 w 2965397"/>
              <a:gd name="connsiteY2" fmla="*/ 0 h 769441"/>
              <a:gd name="connsiteX3" fmla="*/ 1690276 w 2965397"/>
              <a:gd name="connsiteY3" fmla="*/ 0 h 769441"/>
              <a:gd name="connsiteX4" fmla="*/ 2283356 w 2965397"/>
              <a:gd name="connsiteY4" fmla="*/ 0 h 769441"/>
              <a:gd name="connsiteX5" fmla="*/ 2965397 w 2965397"/>
              <a:gd name="connsiteY5" fmla="*/ 0 h 769441"/>
              <a:gd name="connsiteX6" fmla="*/ 2965397 w 2965397"/>
              <a:gd name="connsiteY6" fmla="*/ 361637 h 769441"/>
              <a:gd name="connsiteX7" fmla="*/ 2965397 w 2965397"/>
              <a:gd name="connsiteY7" fmla="*/ 769441 h 769441"/>
              <a:gd name="connsiteX8" fmla="*/ 2342664 w 2965397"/>
              <a:gd name="connsiteY8" fmla="*/ 769441 h 769441"/>
              <a:gd name="connsiteX9" fmla="*/ 1808892 w 2965397"/>
              <a:gd name="connsiteY9" fmla="*/ 769441 h 769441"/>
              <a:gd name="connsiteX10" fmla="*/ 1275121 w 2965397"/>
              <a:gd name="connsiteY10" fmla="*/ 769441 h 769441"/>
              <a:gd name="connsiteX11" fmla="*/ 741349 w 2965397"/>
              <a:gd name="connsiteY11" fmla="*/ 769441 h 769441"/>
              <a:gd name="connsiteX12" fmla="*/ 0 w 2965397"/>
              <a:gd name="connsiteY12" fmla="*/ 769441 h 769441"/>
              <a:gd name="connsiteX13" fmla="*/ 0 w 2965397"/>
              <a:gd name="connsiteY13" fmla="*/ 377026 h 769441"/>
              <a:gd name="connsiteX14" fmla="*/ 0 w 2965397"/>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5397" h="769441" fill="none" extrusionOk="0">
                <a:moveTo>
                  <a:pt x="0" y="0"/>
                </a:moveTo>
                <a:cubicBezTo>
                  <a:pt x="227929" y="-32584"/>
                  <a:pt x="334856" y="74746"/>
                  <a:pt x="652387" y="0"/>
                </a:cubicBezTo>
                <a:cubicBezTo>
                  <a:pt x="969918" y="-74746"/>
                  <a:pt x="1012924" y="11452"/>
                  <a:pt x="1186159" y="0"/>
                </a:cubicBezTo>
                <a:cubicBezTo>
                  <a:pt x="1359394" y="-11452"/>
                  <a:pt x="1536062" y="29555"/>
                  <a:pt x="1690276" y="0"/>
                </a:cubicBezTo>
                <a:cubicBezTo>
                  <a:pt x="1844490" y="-29555"/>
                  <a:pt x="2031990" y="13615"/>
                  <a:pt x="2283356" y="0"/>
                </a:cubicBezTo>
                <a:cubicBezTo>
                  <a:pt x="2534722" y="-13615"/>
                  <a:pt x="2697395" y="0"/>
                  <a:pt x="2965397" y="0"/>
                </a:cubicBezTo>
                <a:cubicBezTo>
                  <a:pt x="2971638" y="169822"/>
                  <a:pt x="2947857" y="191584"/>
                  <a:pt x="2965397" y="361637"/>
                </a:cubicBezTo>
                <a:cubicBezTo>
                  <a:pt x="2982937" y="531690"/>
                  <a:pt x="2952260" y="623091"/>
                  <a:pt x="2965397" y="769441"/>
                </a:cubicBezTo>
                <a:cubicBezTo>
                  <a:pt x="2686373" y="803139"/>
                  <a:pt x="2591001" y="755009"/>
                  <a:pt x="2342664" y="769441"/>
                </a:cubicBezTo>
                <a:cubicBezTo>
                  <a:pt x="2094327" y="783873"/>
                  <a:pt x="1990918" y="712561"/>
                  <a:pt x="1808892" y="769441"/>
                </a:cubicBezTo>
                <a:cubicBezTo>
                  <a:pt x="1626866" y="826321"/>
                  <a:pt x="1424124" y="713195"/>
                  <a:pt x="1275121" y="769441"/>
                </a:cubicBezTo>
                <a:cubicBezTo>
                  <a:pt x="1126118" y="825687"/>
                  <a:pt x="893097" y="749259"/>
                  <a:pt x="741349" y="769441"/>
                </a:cubicBezTo>
                <a:cubicBezTo>
                  <a:pt x="589601" y="789623"/>
                  <a:pt x="160970" y="695306"/>
                  <a:pt x="0" y="769441"/>
                </a:cubicBezTo>
                <a:cubicBezTo>
                  <a:pt x="-24110" y="632102"/>
                  <a:pt x="41656" y="485766"/>
                  <a:pt x="0" y="377026"/>
                </a:cubicBezTo>
                <a:cubicBezTo>
                  <a:pt x="-41656" y="268286"/>
                  <a:pt x="23104" y="114248"/>
                  <a:pt x="0" y="0"/>
                </a:cubicBezTo>
                <a:close/>
              </a:path>
              <a:path w="2965397" h="769441" stroke="0" extrusionOk="0">
                <a:moveTo>
                  <a:pt x="0" y="0"/>
                </a:moveTo>
                <a:cubicBezTo>
                  <a:pt x="214118" y="-26901"/>
                  <a:pt x="424335" y="11379"/>
                  <a:pt x="533771" y="0"/>
                </a:cubicBezTo>
                <a:cubicBezTo>
                  <a:pt x="643207" y="-11379"/>
                  <a:pt x="853318" y="46178"/>
                  <a:pt x="1126851" y="0"/>
                </a:cubicBezTo>
                <a:cubicBezTo>
                  <a:pt x="1400384" y="-46178"/>
                  <a:pt x="1529752" y="708"/>
                  <a:pt x="1749584" y="0"/>
                </a:cubicBezTo>
                <a:cubicBezTo>
                  <a:pt x="1969416" y="-708"/>
                  <a:pt x="2063278" y="6637"/>
                  <a:pt x="2253702" y="0"/>
                </a:cubicBezTo>
                <a:cubicBezTo>
                  <a:pt x="2444126" y="-6637"/>
                  <a:pt x="2792184" y="2882"/>
                  <a:pt x="2965397" y="0"/>
                </a:cubicBezTo>
                <a:cubicBezTo>
                  <a:pt x="3002384" y="97697"/>
                  <a:pt x="2956334" y="277987"/>
                  <a:pt x="2965397" y="400109"/>
                </a:cubicBezTo>
                <a:cubicBezTo>
                  <a:pt x="2974460" y="522231"/>
                  <a:pt x="2921613" y="633112"/>
                  <a:pt x="2965397" y="769441"/>
                </a:cubicBezTo>
                <a:cubicBezTo>
                  <a:pt x="2795083" y="820297"/>
                  <a:pt x="2541477" y="751033"/>
                  <a:pt x="2342664" y="769441"/>
                </a:cubicBezTo>
                <a:cubicBezTo>
                  <a:pt x="2143851" y="787849"/>
                  <a:pt x="1957078" y="716543"/>
                  <a:pt x="1838546" y="769441"/>
                </a:cubicBezTo>
                <a:cubicBezTo>
                  <a:pt x="1720014" y="822339"/>
                  <a:pt x="1481046" y="716723"/>
                  <a:pt x="1334429" y="769441"/>
                </a:cubicBezTo>
                <a:cubicBezTo>
                  <a:pt x="1187812" y="822159"/>
                  <a:pt x="1040848" y="753440"/>
                  <a:pt x="771003" y="769441"/>
                </a:cubicBezTo>
                <a:cubicBezTo>
                  <a:pt x="501158" y="785442"/>
                  <a:pt x="162154" y="717474"/>
                  <a:pt x="0" y="769441"/>
                </a:cubicBezTo>
                <a:cubicBezTo>
                  <a:pt x="-6171" y="639484"/>
                  <a:pt x="4401" y="545834"/>
                  <a:pt x="0" y="377026"/>
                </a:cubicBezTo>
                <a:cubicBezTo>
                  <a:pt x="-4401" y="208218"/>
                  <a:pt x="29965" y="12099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xước</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D2FF9E5-8EAA-43F0-AA97-3431063773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8319" y="1533310"/>
            <a:ext cx="6422595" cy="3612710"/>
          </a:xfrm>
          <a:custGeom>
            <a:avLst/>
            <a:gdLst>
              <a:gd name="connsiteX0" fmla="*/ 0 w 6422595"/>
              <a:gd name="connsiteY0" fmla="*/ 0 h 3612710"/>
              <a:gd name="connsiteX1" fmla="*/ 648098 w 6422595"/>
              <a:gd name="connsiteY1" fmla="*/ 0 h 3612710"/>
              <a:gd name="connsiteX2" fmla="*/ 1296196 w 6422595"/>
              <a:gd name="connsiteY2" fmla="*/ 0 h 3612710"/>
              <a:gd name="connsiteX3" fmla="*/ 1815843 w 6422595"/>
              <a:gd name="connsiteY3" fmla="*/ 0 h 3612710"/>
              <a:gd name="connsiteX4" fmla="*/ 2271263 w 6422595"/>
              <a:gd name="connsiteY4" fmla="*/ 0 h 3612710"/>
              <a:gd name="connsiteX5" fmla="*/ 2790909 w 6422595"/>
              <a:gd name="connsiteY5" fmla="*/ 0 h 3612710"/>
              <a:gd name="connsiteX6" fmla="*/ 3246330 w 6422595"/>
              <a:gd name="connsiteY6" fmla="*/ 0 h 3612710"/>
              <a:gd name="connsiteX7" fmla="*/ 3765976 w 6422595"/>
              <a:gd name="connsiteY7" fmla="*/ 0 h 3612710"/>
              <a:gd name="connsiteX8" fmla="*/ 4285622 w 6422595"/>
              <a:gd name="connsiteY8" fmla="*/ 0 h 3612710"/>
              <a:gd name="connsiteX9" fmla="*/ 4869495 w 6422595"/>
              <a:gd name="connsiteY9" fmla="*/ 0 h 3612710"/>
              <a:gd name="connsiteX10" fmla="*/ 5260689 w 6422595"/>
              <a:gd name="connsiteY10" fmla="*/ 0 h 3612710"/>
              <a:gd name="connsiteX11" fmla="*/ 5908787 w 6422595"/>
              <a:gd name="connsiteY11" fmla="*/ 0 h 3612710"/>
              <a:gd name="connsiteX12" fmla="*/ 6422595 w 6422595"/>
              <a:gd name="connsiteY12" fmla="*/ 0 h 3612710"/>
              <a:gd name="connsiteX13" fmla="*/ 6422595 w 6422595"/>
              <a:gd name="connsiteY13" fmla="*/ 588356 h 3612710"/>
              <a:gd name="connsiteX14" fmla="*/ 6422595 w 6422595"/>
              <a:gd name="connsiteY14" fmla="*/ 1068330 h 3612710"/>
              <a:gd name="connsiteX15" fmla="*/ 6422595 w 6422595"/>
              <a:gd name="connsiteY15" fmla="*/ 1656686 h 3612710"/>
              <a:gd name="connsiteX16" fmla="*/ 6422595 w 6422595"/>
              <a:gd name="connsiteY16" fmla="*/ 2064406 h 3612710"/>
              <a:gd name="connsiteX17" fmla="*/ 6422595 w 6422595"/>
              <a:gd name="connsiteY17" fmla="*/ 2616634 h 3612710"/>
              <a:gd name="connsiteX18" fmla="*/ 6422595 w 6422595"/>
              <a:gd name="connsiteY18" fmla="*/ 3024354 h 3612710"/>
              <a:gd name="connsiteX19" fmla="*/ 6422595 w 6422595"/>
              <a:gd name="connsiteY19" fmla="*/ 3612710 h 3612710"/>
              <a:gd name="connsiteX20" fmla="*/ 5967175 w 6422595"/>
              <a:gd name="connsiteY20" fmla="*/ 3612710 h 3612710"/>
              <a:gd name="connsiteX21" fmla="*/ 5575980 w 6422595"/>
              <a:gd name="connsiteY21" fmla="*/ 3612710 h 3612710"/>
              <a:gd name="connsiteX22" fmla="*/ 4863656 w 6422595"/>
              <a:gd name="connsiteY22" fmla="*/ 3612710 h 3612710"/>
              <a:gd name="connsiteX23" fmla="*/ 4151332 w 6422595"/>
              <a:gd name="connsiteY23" fmla="*/ 3612710 h 3612710"/>
              <a:gd name="connsiteX24" fmla="*/ 3695911 w 6422595"/>
              <a:gd name="connsiteY24" fmla="*/ 3612710 h 3612710"/>
              <a:gd name="connsiteX25" fmla="*/ 2983587 w 6422595"/>
              <a:gd name="connsiteY25" fmla="*/ 3612710 h 3612710"/>
              <a:gd name="connsiteX26" fmla="*/ 2399715 w 6422595"/>
              <a:gd name="connsiteY26" fmla="*/ 3612710 h 3612710"/>
              <a:gd name="connsiteX27" fmla="*/ 2008521 w 6422595"/>
              <a:gd name="connsiteY27" fmla="*/ 3612710 h 3612710"/>
              <a:gd name="connsiteX28" fmla="*/ 1553100 w 6422595"/>
              <a:gd name="connsiteY28" fmla="*/ 3612710 h 3612710"/>
              <a:gd name="connsiteX29" fmla="*/ 1097680 w 6422595"/>
              <a:gd name="connsiteY29" fmla="*/ 3612710 h 3612710"/>
              <a:gd name="connsiteX30" fmla="*/ 0 w 6422595"/>
              <a:gd name="connsiteY30" fmla="*/ 3612710 h 3612710"/>
              <a:gd name="connsiteX31" fmla="*/ 0 w 6422595"/>
              <a:gd name="connsiteY31" fmla="*/ 3168863 h 3612710"/>
              <a:gd name="connsiteX32" fmla="*/ 0 w 6422595"/>
              <a:gd name="connsiteY32" fmla="*/ 2652761 h 3612710"/>
              <a:gd name="connsiteX33" fmla="*/ 0 w 6422595"/>
              <a:gd name="connsiteY33" fmla="*/ 2245041 h 3612710"/>
              <a:gd name="connsiteX34" fmla="*/ 0 w 6422595"/>
              <a:gd name="connsiteY34" fmla="*/ 1765067 h 3612710"/>
              <a:gd name="connsiteX35" fmla="*/ 0 w 6422595"/>
              <a:gd name="connsiteY35" fmla="*/ 1285093 h 3612710"/>
              <a:gd name="connsiteX36" fmla="*/ 0 w 6422595"/>
              <a:gd name="connsiteY36" fmla="*/ 732864 h 3612710"/>
              <a:gd name="connsiteX37" fmla="*/ 0 w 6422595"/>
              <a:gd name="connsiteY37" fmla="*/ 0 h 36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22595" h="3612710" fill="none" extrusionOk="0">
                <a:moveTo>
                  <a:pt x="0" y="0"/>
                </a:moveTo>
                <a:cubicBezTo>
                  <a:pt x="180230" y="-72007"/>
                  <a:pt x="412631" y="75950"/>
                  <a:pt x="648098" y="0"/>
                </a:cubicBezTo>
                <a:cubicBezTo>
                  <a:pt x="883565" y="-75950"/>
                  <a:pt x="979791" y="16281"/>
                  <a:pt x="1296196" y="0"/>
                </a:cubicBezTo>
                <a:cubicBezTo>
                  <a:pt x="1612601" y="-16281"/>
                  <a:pt x="1603405" y="23627"/>
                  <a:pt x="1815843" y="0"/>
                </a:cubicBezTo>
                <a:cubicBezTo>
                  <a:pt x="2028281" y="-23627"/>
                  <a:pt x="2061907" y="3907"/>
                  <a:pt x="2271263" y="0"/>
                </a:cubicBezTo>
                <a:cubicBezTo>
                  <a:pt x="2480619" y="-3907"/>
                  <a:pt x="2606354" y="9939"/>
                  <a:pt x="2790909" y="0"/>
                </a:cubicBezTo>
                <a:cubicBezTo>
                  <a:pt x="2975464" y="-9939"/>
                  <a:pt x="3045193" y="27903"/>
                  <a:pt x="3246330" y="0"/>
                </a:cubicBezTo>
                <a:cubicBezTo>
                  <a:pt x="3447467" y="-27903"/>
                  <a:pt x="3598013" y="28815"/>
                  <a:pt x="3765976" y="0"/>
                </a:cubicBezTo>
                <a:cubicBezTo>
                  <a:pt x="3933939" y="-28815"/>
                  <a:pt x="4032502" y="42170"/>
                  <a:pt x="4285622" y="0"/>
                </a:cubicBezTo>
                <a:cubicBezTo>
                  <a:pt x="4538742" y="-42170"/>
                  <a:pt x="4685074" y="44290"/>
                  <a:pt x="4869495" y="0"/>
                </a:cubicBezTo>
                <a:cubicBezTo>
                  <a:pt x="5053916" y="-44290"/>
                  <a:pt x="5130825" y="38443"/>
                  <a:pt x="5260689" y="0"/>
                </a:cubicBezTo>
                <a:cubicBezTo>
                  <a:pt x="5390553" y="-38443"/>
                  <a:pt x="5722252" y="76284"/>
                  <a:pt x="5908787" y="0"/>
                </a:cubicBezTo>
                <a:cubicBezTo>
                  <a:pt x="6095322" y="-76284"/>
                  <a:pt x="6205654" y="2424"/>
                  <a:pt x="6422595" y="0"/>
                </a:cubicBezTo>
                <a:cubicBezTo>
                  <a:pt x="6464948" y="181224"/>
                  <a:pt x="6398435" y="385681"/>
                  <a:pt x="6422595" y="588356"/>
                </a:cubicBezTo>
                <a:cubicBezTo>
                  <a:pt x="6446755" y="791031"/>
                  <a:pt x="6371228" y="916247"/>
                  <a:pt x="6422595" y="1068330"/>
                </a:cubicBezTo>
                <a:cubicBezTo>
                  <a:pt x="6473962" y="1220413"/>
                  <a:pt x="6376620" y="1463165"/>
                  <a:pt x="6422595" y="1656686"/>
                </a:cubicBezTo>
                <a:cubicBezTo>
                  <a:pt x="6468570" y="1850207"/>
                  <a:pt x="6417316" y="1980959"/>
                  <a:pt x="6422595" y="2064406"/>
                </a:cubicBezTo>
                <a:cubicBezTo>
                  <a:pt x="6427874" y="2147853"/>
                  <a:pt x="6398337" y="2357869"/>
                  <a:pt x="6422595" y="2616634"/>
                </a:cubicBezTo>
                <a:cubicBezTo>
                  <a:pt x="6446853" y="2875399"/>
                  <a:pt x="6401213" y="2823373"/>
                  <a:pt x="6422595" y="3024354"/>
                </a:cubicBezTo>
                <a:cubicBezTo>
                  <a:pt x="6443977" y="3225335"/>
                  <a:pt x="6360637" y="3455030"/>
                  <a:pt x="6422595" y="3612710"/>
                </a:cubicBezTo>
                <a:cubicBezTo>
                  <a:pt x="6281828" y="3650998"/>
                  <a:pt x="6193417" y="3608739"/>
                  <a:pt x="5967175" y="3612710"/>
                </a:cubicBezTo>
                <a:cubicBezTo>
                  <a:pt x="5740933" y="3616681"/>
                  <a:pt x="5757121" y="3609210"/>
                  <a:pt x="5575980" y="3612710"/>
                </a:cubicBezTo>
                <a:cubicBezTo>
                  <a:pt x="5394840" y="3616210"/>
                  <a:pt x="5157710" y="3598602"/>
                  <a:pt x="4863656" y="3612710"/>
                </a:cubicBezTo>
                <a:cubicBezTo>
                  <a:pt x="4569602" y="3626818"/>
                  <a:pt x="4364982" y="3599020"/>
                  <a:pt x="4151332" y="3612710"/>
                </a:cubicBezTo>
                <a:cubicBezTo>
                  <a:pt x="3937682" y="3626400"/>
                  <a:pt x="3914914" y="3568256"/>
                  <a:pt x="3695911" y="3612710"/>
                </a:cubicBezTo>
                <a:cubicBezTo>
                  <a:pt x="3476908" y="3657164"/>
                  <a:pt x="3130076" y="3555103"/>
                  <a:pt x="2983587" y="3612710"/>
                </a:cubicBezTo>
                <a:cubicBezTo>
                  <a:pt x="2837098" y="3670317"/>
                  <a:pt x="2576463" y="3602814"/>
                  <a:pt x="2399715" y="3612710"/>
                </a:cubicBezTo>
                <a:cubicBezTo>
                  <a:pt x="2222967" y="3622606"/>
                  <a:pt x="2111424" y="3610406"/>
                  <a:pt x="2008521" y="3612710"/>
                </a:cubicBezTo>
                <a:cubicBezTo>
                  <a:pt x="1905618" y="3615014"/>
                  <a:pt x="1693928" y="3566381"/>
                  <a:pt x="1553100" y="3612710"/>
                </a:cubicBezTo>
                <a:cubicBezTo>
                  <a:pt x="1412272" y="3659039"/>
                  <a:pt x="1196546" y="3610211"/>
                  <a:pt x="1097680" y="3612710"/>
                </a:cubicBezTo>
                <a:cubicBezTo>
                  <a:pt x="998814" y="3615209"/>
                  <a:pt x="501732" y="3528526"/>
                  <a:pt x="0" y="3612710"/>
                </a:cubicBezTo>
                <a:cubicBezTo>
                  <a:pt x="-34741" y="3465740"/>
                  <a:pt x="40058" y="3378269"/>
                  <a:pt x="0" y="3168863"/>
                </a:cubicBezTo>
                <a:cubicBezTo>
                  <a:pt x="-40058" y="2959457"/>
                  <a:pt x="10902" y="2855215"/>
                  <a:pt x="0" y="2652761"/>
                </a:cubicBezTo>
                <a:cubicBezTo>
                  <a:pt x="-10902" y="2450307"/>
                  <a:pt x="30659" y="2363987"/>
                  <a:pt x="0" y="2245041"/>
                </a:cubicBezTo>
                <a:cubicBezTo>
                  <a:pt x="-30659" y="2126095"/>
                  <a:pt x="47100" y="1974419"/>
                  <a:pt x="0" y="1765067"/>
                </a:cubicBezTo>
                <a:cubicBezTo>
                  <a:pt x="-47100" y="1555715"/>
                  <a:pt x="13188" y="1447408"/>
                  <a:pt x="0" y="1285093"/>
                </a:cubicBezTo>
                <a:cubicBezTo>
                  <a:pt x="-13188" y="1122778"/>
                  <a:pt x="34649" y="932276"/>
                  <a:pt x="0" y="732864"/>
                </a:cubicBezTo>
                <a:cubicBezTo>
                  <a:pt x="-34649" y="533452"/>
                  <a:pt x="54135" y="272323"/>
                  <a:pt x="0" y="0"/>
                </a:cubicBezTo>
                <a:close/>
              </a:path>
              <a:path w="6422595" h="3612710" stroke="0" extrusionOk="0">
                <a:moveTo>
                  <a:pt x="0" y="0"/>
                </a:moveTo>
                <a:cubicBezTo>
                  <a:pt x="211175" y="-27506"/>
                  <a:pt x="346306" y="18614"/>
                  <a:pt x="583872" y="0"/>
                </a:cubicBezTo>
                <a:cubicBezTo>
                  <a:pt x="821438" y="-18614"/>
                  <a:pt x="998329" y="1133"/>
                  <a:pt x="1296196" y="0"/>
                </a:cubicBezTo>
                <a:cubicBezTo>
                  <a:pt x="1594063" y="-1133"/>
                  <a:pt x="1566236" y="27103"/>
                  <a:pt x="1687391" y="0"/>
                </a:cubicBezTo>
                <a:cubicBezTo>
                  <a:pt x="1808546" y="-27103"/>
                  <a:pt x="2069227" y="42202"/>
                  <a:pt x="2271263" y="0"/>
                </a:cubicBezTo>
                <a:cubicBezTo>
                  <a:pt x="2473299" y="-42202"/>
                  <a:pt x="2608294" y="4730"/>
                  <a:pt x="2790909" y="0"/>
                </a:cubicBezTo>
                <a:cubicBezTo>
                  <a:pt x="2973524" y="-4730"/>
                  <a:pt x="3126784" y="3550"/>
                  <a:pt x="3439008" y="0"/>
                </a:cubicBezTo>
                <a:cubicBezTo>
                  <a:pt x="3751232" y="-3550"/>
                  <a:pt x="3788282" y="11554"/>
                  <a:pt x="3958654" y="0"/>
                </a:cubicBezTo>
                <a:cubicBezTo>
                  <a:pt x="4129026" y="-11554"/>
                  <a:pt x="4421738" y="55253"/>
                  <a:pt x="4606752" y="0"/>
                </a:cubicBezTo>
                <a:cubicBezTo>
                  <a:pt x="4791766" y="-55253"/>
                  <a:pt x="4976286" y="7787"/>
                  <a:pt x="5126399" y="0"/>
                </a:cubicBezTo>
                <a:cubicBezTo>
                  <a:pt x="5276512" y="-7787"/>
                  <a:pt x="5494720" y="3257"/>
                  <a:pt x="5838723" y="0"/>
                </a:cubicBezTo>
                <a:cubicBezTo>
                  <a:pt x="6182726" y="-3257"/>
                  <a:pt x="6264918" y="22699"/>
                  <a:pt x="6422595" y="0"/>
                </a:cubicBezTo>
                <a:cubicBezTo>
                  <a:pt x="6435847" y="122952"/>
                  <a:pt x="6364713" y="341290"/>
                  <a:pt x="6422595" y="552229"/>
                </a:cubicBezTo>
                <a:cubicBezTo>
                  <a:pt x="6480477" y="763168"/>
                  <a:pt x="6411251" y="869298"/>
                  <a:pt x="6422595" y="959949"/>
                </a:cubicBezTo>
                <a:cubicBezTo>
                  <a:pt x="6433939" y="1050600"/>
                  <a:pt x="6420799" y="1192635"/>
                  <a:pt x="6422595" y="1367669"/>
                </a:cubicBezTo>
                <a:cubicBezTo>
                  <a:pt x="6424391" y="1542703"/>
                  <a:pt x="6408484" y="1738329"/>
                  <a:pt x="6422595" y="1919897"/>
                </a:cubicBezTo>
                <a:cubicBezTo>
                  <a:pt x="6436706" y="2101465"/>
                  <a:pt x="6400007" y="2190203"/>
                  <a:pt x="6422595" y="2327617"/>
                </a:cubicBezTo>
                <a:cubicBezTo>
                  <a:pt x="6445183" y="2465031"/>
                  <a:pt x="6421425" y="2710815"/>
                  <a:pt x="6422595" y="2807592"/>
                </a:cubicBezTo>
                <a:cubicBezTo>
                  <a:pt x="6423765" y="2904369"/>
                  <a:pt x="6390817" y="3226248"/>
                  <a:pt x="6422595" y="3612710"/>
                </a:cubicBezTo>
                <a:cubicBezTo>
                  <a:pt x="6200541" y="3637868"/>
                  <a:pt x="6089374" y="3569888"/>
                  <a:pt x="5774497" y="3612710"/>
                </a:cubicBezTo>
                <a:cubicBezTo>
                  <a:pt x="5459620" y="3655532"/>
                  <a:pt x="5352097" y="3558505"/>
                  <a:pt x="5190625" y="3612710"/>
                </a:cubicBezTo>
                <a:cubicBezTo>
                  <a:pt x="5029153" y="3666915"/>
                  <a:pt x="4926788" y="3563640"/>
                  <a:pt x="4735204" y="3612710"/>
                </a:cubicBezTo>
                <a:cubicBezTo>
                  <a:pt x="4543620" y="3661780"/>
                  <a:pt x="4452177" y="3550975"/>
                  <a:pt x="4215558" y="3612710"/>
                </a:cubicBezTo>
                <a:cubicBezTo>
                  <a:pt x="3978939" y="3674445"/>
                  <a:pt x="3946265" y="3597717"/>
                  <a:pt x="3760137" y="3612710"/>
                </a:cubicBezTo>
                <a:cubicBezTo>
                  <a:pt x="3574009" y="3627703"/>
                  <a:pt x="3379002" y="3593937"/>
                  <a:pt x="3176265" y="3612710"/>
                </a:cubicBezTo>
                <a:cubicBezTo>
                  <a:pt x="2973528" y="3631483"/>
                  <a:pt x="2888230" y="3572382"/>
                  <a:pt x="2720845" y="3612710"/>
                </a:cubicBezTo>
                <a:cubicBezTo>
                  <a:pt x="2553460" y="3653038"/>
                  <a:pt x="2250569" y="3600156"/>
                  <a:pt x="2072747" y="3612710"/>
                </a:cubicBezTo>
                <a:cubicBezTo>
                  <a:pt x="1894925" y="3625264"/>
                  <a:pt x="1702504" y="3549584"/>
                  <a:pt x="1488874" y="3612710"/>
                </a:cubicBezTo>
                <a:cubicBezTo>
                  <a:pt x="1275244" y="3675836"/>
                  <a:pt x="1238499" y="3596166"/>
                  <a:pt x="1097680" y="3612710"/>
                </a:cubicBezTo>
                <a:cubicBezTo>
                  <a:pt x="956861" y="3629254"/>
                  <a:pt x="828365" y="3554212"/>
                  <a:pt x="578034" y="3612710"/>
                </a:cubicBezTo>
                <a:cubicBezTo>
                  <a:pt x="327703" y="3671208"/>
                  <a:pt x="140286" y="3549613"/>
                  <a:pt x="0" y="3612710"/>
                </a:cubicBezTo>
                <a:cubicBezTo>
                  <a:pt x="-31219" y="3355791"/>
                  <a:pt x="22374" y="3229589"/>
                  <a:pt x="0" y="3096609"/>
                </a:cubicBezTo>
                <a:cubicBezTo>
                  <a:pt x="-22374" y="2963629"/>
                  <a:pt x="34759" y="2745821"/>
                  <a:pt x="0" y="2580507"/>
                </a:cubicBezTo>
                <a:cubicBezTo>
                  <a:pt x="-34759" y="2415193"/>
                  <a:pt x="27582" y="2266163"/>
                  <a:pt x="0" y="2100533"/>
                </a:cubicBezTo>
                <a:cubicBezTo>
                  <a:pt x="-27582" y="1934903"/>
                  <a:pt x="19518" y="1763247"/>
                  <a:pt x="0" y="1656686"/>
                </a:cubicBezTo>
                <a:cubicBezTo>
                  <a:pt x="-19518" y="1550125"/>
                  <a:pt x="27383" y="1242388"/>
                  <a:pt x="0" y="1068330"/>
                </a:cubicBezTo>
                <a:cubicBezTo>
                  <a:pt x="-27383" y="894272"/>
                  <a:pt x="5760" y="626509"/>
                  <a:pt x="0" y="479974"/>
                </a:cubicBezTo>
                <a:cubicBezTo>
                  <a:pt x="-5760" y="333439"/>
                  <a:pt x="51404" y="116784"/>
                  <a:pt x="0" y="0"/>
                </a:cubicBezTo>
                <a:close/>
              </a:path>
            </a:pathLst>
          </a:custGeom>
          <a:ln w="38100">
            <a:solidFill>
              <a:srgbClr val="A7CF82"/>
            </a:solidFill>
            <a:extLst>
              <a:ext uri="{C807C97D-BFC1-408E-A445-0C87EB9F89A2}">
                <ask:lineSketchStyleProps xmlns:ask="http://schemas.microsoft.com/office/drawing/2018/sketchyshapes" xmlns="" sd="3469914885">
                  <a:prstGeom prst="rect">
                    <a:avLst/>
                  </a:prstGeom>
                  <ask:type>
                    <ask:lineSketchScribble/>
                  </ask:type>
                </ask:lineSketchStyleProps>
              </a:ext>
            </a:extLst>
          </a:ln>
        </p:spPr>
      </p:pic>
    </p:spTree>
    <p:extLst>
      <p:ext uri="{BB962C8B-B14F-4D97-AF65-F5344CB8AC3E}">
        <p14:creationId xmlns:p14="http://schemas.microsoft.com/office/powerpoint/2010/main" val="4215441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7B8D0B2-F7A5-4BDB-89A7-13D1D1C6291D}"/>
              </a:ext>
            </a:extLst>
          </p:cNvPr>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617BA6D6-0C1D-4F7D-B229-BC7595C27A3C}"/>
              </a:ext>
            </a:extLst>
          </p:cNvPr>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图片 29">
            <a:extLst>
              <a:ext uri="{FF2B5EF4-FFF2-40B4-BE49-F238E27FC236}">
                <a16:creationId xmlns:a16="http://schemas.microsoft.com/office/drawing/2014/main" xmlns="" id="{A870B140-09D4-4D72-8277-D5E7840580C6}"/>
              </a:ext>
            </a:extLst>
          </p:cNvPr>
          <p:cNvPicPr>
            <a:picLocks noChangeAspect="1"/>
          </p:cNvPicPr>
          <p:nvPr/>
        </p:nvPicPr>
        <p:blipFill rotWithShape="1">
          <a:blip r:embed="rId2">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sp>
        <p:nvSpPr>
          <p:cNvPr id="7" name="Content Placeholder 2">
            <a:extLst>
              <a:ext uri="{FF2B5EF4-FFF2-40B4-BE49-F238E27FC236}">
                <a16:creationId xmlns:a16="http://schemas.microsoft.com/office/drawing/2014/main" xmlns="" id="{31927C45-CC38-47FC-9A57-2C3FE3796988}"/>
              </a:ext>
            </a:extLst>
          </p:cNvPr>
          <p:cNvSpPr txBox="1"/>
          <p:nvPr/>
        </p:nvSpPr>
        <p:spPr bwMode="auto">
          <a:xfrm>
            <a:off x="3552785" y="245889"/>
            <a:ext cx="5143517" cy="790430"/>
          </a:xfrm>
          <a:prstGeom prst="rect">
            <a:avLst/>
          </a:prstGeom>
          <a:ln/>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Giải</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nghĩa</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từ</a:t>
            </a:r>
            <a:endPar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endParaRPr>
          </a:p>
        </p:txBody>
      </p:sp>
      <p:sp>
        <p:nvSpPr>
          <p:cNvPr id="9" name="Rectangle 8">
            <a:extLst>
              <a:ext uri="{FF2B5EF4-FFF2-40B4-BE49-F238E27FC236}">
                <a16:creationId xmlns:a16="http://schemas.microsoft.com/office/drawing/2014/main" xmlns="" id="{6468A333-889A-480D-970B-19E622E97A8D}"/>
              </a:ext>
            </a:extLst>
          </p:cNvPr>
          <p:cNvSpPr/>
          <p:nvPr/>
        </p:nvSpPr>
        <p:spPr>
          <a:xfrm>
            <a:off x="6363189" y="2782406"/>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thâm</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70E5BD8D-1ADA-470B-97D6-5BC0ADC33629}"/>
              </a:ext>
            </a:extLst>
          </p:cNvPr>
          <p:cNvPicPr>
            <a:picLocks noChangeAspect="1"/>
          </p:cNvPicPr>
          <p:nvPr/>
        </p:nvPicPr>
        <p:blipFill>
          <a:blip r:embed="rId3"/>
          <a:stretch>
            <a:fillRect/>
          </a:stretch>
        </p:blipFill>
        <p:spPr>
          <a:xfrm>
            <a:off x="2230390" y="1137150"/>
            <a:ext cx="2923012" cy="4829393"/>
          </a:xfrm>
          <a:custGeom>
            <a:avLst/>
            <a:gdLst>
              <a:gd name="connsiteX0" fmla="*/ 0 w 2923012"/>
              <a:gd name="connsiteY0" fmla="*/ 0 h 4829393"/>
              <a:gd name="connsiteX1" fmla="*/ 555372 w 2923012"/>
              <a:gd name="connsiteY1" fmla="*/ 0 h 4829393"/>
              <a:gd name="connsiteX2" fmla="*/ 1052284 w 2923012"/>
              <a:gd name="connsiteY2" fmla="*/ 0 h 4829393"/>
              <a:gd name="connsiteX3" fmla="*/ 1636887 w 2923012"/>
              <a:gd name="connsiteY3" fmla="*/ 0 h 4829393"/>
              <a:gd name="connsiteX4" fmla="*/ 2133799 w 2923012"/>
              <a:gd name="connsiteY4" fmla="*/ 0 h 4829393"/>
              <a:gd name="connsiteX5" fmla="*/ 2923012 w 2923012"/>
              <a:gd name="connsiteY5" fmla="*/ 0 h 4829393"/>
              <a:gd name="connsiteX6" fmla="*/ 2923012 w 2923012"/>
              <a:gd name="connsiteY6" fmla="*/ 391717 h 4829393"/>
              <a:gd name="connsiteX7" fmla="*/ 2923012 w 2923012"/>
              <a:gd name="connsiteY7" fmla="*/ 1024905 h 4829393"/>
              <a:gd name="connsiteX8" fmla="*/ 2923012 w 2923012"/>
              <a:gd name="connsiteY8" fmla="*/ 1658092 h 4829393"/>
              <a:gd name="connsiteX9" fmla="*/ 2923012 w 2923012"/>
              <a:gd name="connsiteY9" fmla="*/ 2098103 h 4829393"/>
              <a:gd name="connsiteX10" fmla="*/ 2923012 w 2923012"/>
              <a:gd name="connsiteY10" fmla="*/ 2538114 h 4829393"/>
              <a:gd name="connsiteX11" fmla="*/ 2923012 w 2923012"/>
              <a:gd name="connsiteY11" fmla="*/ 2929832 h 4829393"/>
              <a:gd name="connsiteX12" fmla="*/ 2923012 w 2923012"/>
              <a:gd name="connsiteY12" fmla="*/ 3418137 h 4829393"/>
              <a:gd name="connsiteX13" fmla="*/ 2923012 w 2923012"/>
              <a:gd name="connsiteY13" fmla="*/ 3954736 h 4829393"/>
              <a:gd name="connsiteX14" fmla="*/ 2923012 w 2923012"/>
              <a:gd name="connsiteY14" fmla="*/ 4829393 h 4829393"/>
              <a:gd name="connsiteX15" fmla="*/ 2367640 w 2923012"/>
              <a:gd name="connsiteY15" fmla="*/ 4829393 h 4829393"/>
              <a:gd name="connsiteX16" fmla="*/ 1870728 w 2923012"/>
              <a:gd name="connsiteY16" fmla="*/ 4829393 h 4829393"/>
              <a:gd name="connsiteX17" fmla="*/ 1373816 w 2923012"/>
              <a:gd name="connsiteY17" fmla="*/ 4829393 h 4829393"/>
              <a:gd name="connsiteX18" fmla="*/ 759983 w 2923012"/>
              <a:gd name="connsiteY18" fmla="*/ 4829393 h 4829393"/>
              <a:gd name="connsiteX19" fmla="*/ 0 w 2923012"/>
              <a:gd name="connsiteY19" fmla="*/ 4829393 h 4829393"/>
              <a:gd name="connsiteX20" fmla="*/ 0 w 2923012"/>
              <a:gd name="connsiteY20" fmla="*/ 4389382 h 4829393"/>
              <a:gd name="connsiteX21" fmla="*/ 0 w 2923012"/>
              <a:gd name="connsiteY21" fmla="*/ 3852782 h 4829393"/>
              <a:gd name="connsiteX22" fmla="*/ 0 w 2923012"/>
              <a:gd name="connsiteY22" fmla="*/ 3364477 h 4829393"/>
              <a:gd name="connsiteX23" fmla="*/ 0 w 2923012"/>
              <a:gd name="connsiteY23" fmla="*/ 2876172 h 4829393"/>
              <a:gd name="connsiteX24" fmla="*/ 0 w 2923012"/>
              <a:gd name="connsiteY24" fmla="*/ 2339573 h 4829393"/>
              <a:gd name="connsiteX25" fmla="*/ 0 w 2923012"/>
              <a:gd name="connsiteY25" fmla="*/ 1802973 h 4829393"/>
              <a:gd name="connsiteX26" fmla="*/ 0 w 2923012"/>
              <a:gd name="connsiteY26" fmla="*/ 1266374 h 4829393"/>
              <a:gd name="connsiteX27" fmla="*/ 0 w 2923012"/>
              <a:gd name="connsiteY27" fmla="*/ 874657 h 4829393"/>
              <a:gd name="connsiteX28" fmla="*/ 0 w 2923012"/>
              <a:gd name="connsiteY28" fmla="*/ 0 h 48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3012" h="4829393" extrusionOk="0">
                <a:moveTo>
                  <a:pt x="0" y="0"/>
                </a:moveTo>
                <a:cubicBezTo>
                  <a:pt x="160398" y="-38221"/>
                  <a:pt x="282016" y="43454"/>
                  <a:pt x="555372" y="0"/>
                </a:cubicBezTo>
                <a:cubicBezTo>
                  <a:pt x="828728" y="-43454"/>
                  <a:pt x="885870" y="6951"/>
                  <a:pt x="1052284" y="0"/>
                </a:cubicBezTo>
                <a:cubicBezTo>
                  <a:pt x="1218698" y="-6951"/>
                  <a:pt x="1408819" y="46384"/>
                  <a:pt x="1636887" y="0"/>
                </a:cubicBezTo>
                <a:cubicBezTo>
                  <a:pt x="1864955" y="-46384"/>
                  <a:pt x="1973616" y="19215"/>
                  <a:pt x="2133799" y="0"/>
                </a:cubicBezTo>
                <a:cubicBezTo>
                  <a:pt x="2293982" y="-19215"/>
                  <a:pt x="2626292" y="50650"/>
                  <a:pt x="2923012" y="0"/>
                </a:cubicBezTo>
                <a:cubicBezTo>
                  <a:pt x="2959092" y="117730"/>
                  <a:pt x="2919669" y="220285"/>
                  <a:pt x="2923012" y="391717"/>
                </a:cubicBezTo>
                <a:cubicBezTo>
                  <a:pt x="2926355" y="563149"/>
                  <a:pt x="2922203" y="851185"/>
                  <a:pt x="2923012" y="1024905"/>
                </a:cubicBezTo>
                <a:cubicBezTo>
                  <a:pt x="2923821" y="1198625"/>
                  <a:pt x="2895111" y="1438855"/>
                  <a:pt x="2923012" y="1658092"/>
                </a:cubicBezTo>
                <a:cubicBezTo>
                  <a:pt x="2950913" y="1877329"/>
                  <a:pt x="2900523" y="1920695"/>
                  <a:pt x="2923012" y="2098103"/>
                </a:cubicBezTo>
                <a:cubicBezTo>
                  <a:pt x="2945501" y="2275511"/>
                  <a:pt x="2878159" y="2368734"/>
                  <a:pt x="2923012" y="2538114"/>
                </a:cubicBezTo>
                <a:cubicBezTo>
                  <a:pt x="2967865" y="2707494"/>
                  <a:pt x="2900551" y="2823840"/>
                  <a:pt x="2923012" y="2929832"/>
                </a:cubicBezTo>
                <a:cubicBezTo>
                  <a:pt x="2945473" y="3035824"/>
                  <a:pt x="2868440" y="3287341"/>
                  <a:pt x="2923012" y="3418137"/>
                </a:cubicBezTo>
                <a:cubicBezTo>
                  <a:pt x="2977584" y="3548934"/>
                  <a:pt x="2909636" y="3832765"/>
                  <a:pt x="2923012" y="3954736"/>
                </a:cubicBezTo>
                <a:cubicBezTo>
                  <a:pt x="2936388" y="4076707"/>
                  <a:pt x="2865963" y="4407147"/>
                  <a:pt x="2923012" y="4829393"/>
                </a:cubicBezTo>
                <a:cubicBezTo>
                  <a:pt x="2645979" y="4892224"/>
                  <a:pt x="2636267" y="4777336"/>
                  <a:pt x="2367640" y="4829393"/>
                </a:cubicBezTo>
                <a:cubicBezTo>
                  <a:pt x="2099013" y="4881450"/>
                  <a:pt x="1999864" y="4794634"/>
                  <a:pt x="1870728" y="4829393"/>
                </a:cubicBezTo>
                <a:cubicBezTo>
                  <a:pt x="1741592" y="4864152"/>
                  <a:pt x="1505730" y="4784785"/>
                  <a:pt x="1373816" y="4829393"/>
                </a:cubicBezTo>
                <a:cubicBezTo>
                  <a:pt x="1241902" y="4874001"/>
                  <a:pt x="900846" y="4823652"/>
                  <a:pt x="759983" y="4829393"/>
                </a:cubicBezTo>
                <a:cubicBezTo>
                  <a:pt x="619120" y="4835134"/>
                  <a:pt x="218509" y="4826156"/>
                  <a:pt x="0" y="4829393"/>
                </a:cubicBezTo>
                <a:cubicBezTo>
                  <a:pt x="-33566" y="4727277"/>
                  <a:pt x="26087" y="4568816"/>
                  <a:pt x="0" y="4389382"/>
                </a:cubicBezTo>
                <a:cubicBezTo>
                  <a:pt x="-26087" y="4209948"/>
                  <a:pt x="14238" y="4018427"/>
                  <a:pt x="0" y="3852782"/>
                </a:cubicBezTo>
                <a:cubicBezTo>
                  <a:pt x="-14238" y="3687137"/>
                  <a:pt x="18119" y="3484625"/>
                  <a:pt x="0" y="3364477"/>
                </a:cubicBezTo>
                <a:cubicBezTo>
                  <a:pt x="-18119" y="3244329"/>
                  <a:pt x="56722" y="2993823"/>
                  <a:pt x="0" y="2876172"/>
                </a:cubicBezTo>
                <a:cubicBezTo>
                  <a:pt x="-56722" y="2758521"/>
                  <a:pt x="38887" y="2464634"/>
                  <a:pt x="0" y="2339573"/>
                </a:cubicBezTo>
                <a:cubicBezTo>
                  <a:pt x="-38887" y="2214512"/>
                  <a:pt x="53929" y="1942929"/>
                  <a:pt x="0" y="1802973"/>
                </a:cubicBezTo>
                <a:cubicBezTo>
                  <a:pt x="-53929" y="1663017"/>
                  <a:pt x="61154" y="1453661"/>
                  <a:pt x="0" y="1266374"/>
                </a:cubicBezTo>
                <a:cubicBezTo>
                  <a:pt x="-61154" y="1079087"/>
                  <a:pt x="25208" y="963929"/>
                  <a:pt x="0" y="874657"/>
                </a:cubicBezTo>
                <a:cubicBezTo>
                  <a:pt x="-25208" y="785385"/>
                  <a:pt x="84977" y="254750"/>
                  <a:pt x="0" y="0"/>
                </a:cubicBezTo>
                <a:close/>
              </a:path>
            </a:pathLst>
          </a:custGeom>
          <a:noFill/>
          <a:ln w="9525">
            <a:solidFill>
              <a:srgbClr val="329061"/>
            </a:solidFill>
            <a:extLst>
              <a:ext uri="{C807C97D-BFC1-408E-A445-0C87EB9F89A2}">
                <ask:lineSketchStyleProps xmlns:ask="http://schemas.microsoft.com/office/drawing/2018/sketchyshapes" xmlns="" sd="2575595477">
                  <a:prstGeom prst="rect">
                    <a:avLst/>
                  </a:prstGeom>
                  <ask:type>
                    <ask:lineSketchScribble/>
                  </ask:type>
                </ask:lineSketchStyleProps>
              </a:ext>
            </a:extLst>
          </a:ln>
        </p:spPr>
      </p:pic>
    </p:spTree>
    <p:extLst>
      <p:ext uri="{BB962C8B-B14F-4D97-AF65-F5344CB8AC3E}">
        <p14:creationId xmlns:p14="http://schemas.microsoft.com/office/powerpoint/2010/main" val="194666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15" name="TextBox 14">
            <a:extLst>
              <a:ext uri="{FF2B5EF4-FFF2-40B4-BE49-F238E27FC236}">
                <a16:creationId xmlns:a16="http://schemas.microsoft.com/office/drawing/2014/main" xmlns="" id="{61C4424E-55C3-4DC5-A1CF-0C44EFFD1034}"/>
              </a:ext>
            </a:extLst>
          </p:cNvPr>
          <p:cNvSpPr txBox="1"/>
          <p:nvPr/>
        </p:nvSpPr>
        <p:spPr>
          <a:xfrm>
            <a:off x="1849123" y="952277"/>
            <a:ext cx="9295738" cy="132343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1:</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xmlns="" id="{3A0D3455-C87A-4B52-BDCE-09EAC2882C53}"/>
              </a:ext>
            </a:extLst>
          </p:cNvPr>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797941" y="168244"/>
            <a:ext cx="944880" cy="7840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6" name="图片 29">
            <a:extLst>
              <a:ext uri="{FF2B5EF4-FFF2-40B4-BE49-F238E27FC236}">
                <a16:creationId xmlns:a16="http://schemas.microsoft.com/office/drawing/2014/main" xmlns="" id="{D6998931-1977-4FE2-8A7B-3C2DA6684062}"/>
              </a:ext>
            </a:extLst>
          </p:cNvPr>
          <p:cNvPicPr>
            <a:picLocks noChangeAspect="1"/>
          </p:cNvPicPr>
          <p:nvPr/>
        </p:nvPicPr>
        <p:blipFill rotWithShape="1">
          <a:blip r:embed="rId3">
            <a:extLst>
              <a:ext uri="{28A0092B-C50C-407E-A947-70E740481C1C}">
                <a14:useLocalDpi xmlns:a14="http://schemas.microsoft.com/office/drawing/2010/main" val="0"/>
              </a:ext>
            </a:extLst>
          </a:blip>
          <a:srcRect b="56888"/>
          <a:stretch/>
        </p:blipFill>
        <p:spPr>
          <a:xfrm>
            <a:off x="25803" y="5277366"/>
            <a:ext cx="12166197" cy="1580440"/>
          </a:xfrm>
          <a:prstGeom prst="rect">
            <a:avLst/>
          </a:prstGeom>
        </p:spPr>
      </p:pic>
      <p:pic>
        <p:nvPicPr>
          <p:cNvPr id="20" name="图片 5">
            <a:extLst>
              <a:ext uri="{FF2B5EF4-FFF2-40B4-BE49-F238E27FC236}">
                <a16:creationId xmlns:a16="http://schemas.microsoft.com/office/drawing/2014/main" xmlns="" id="{A251096B-1829-4E4F-A296-F1B096ABD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sp>
        <p:nvSpPr>
          <p:cNvPr id="18" name="Text Box 20">
            <a:extLst>
              <a:ext uri="{FF2B5EF4-FFF2-40B4-BE49-F238E27FC236}">
                <a16:creationId xmlns:a16="http://schemas.microsoft.com/office/drawing/2014/main" xmlns="" id="{EA4DAAC6-2D7A-478B-9298-67F9F4866AFD}"/>
              </a:ext>
            </a:extLst>
          </p:cNvPr>
          <p:cNvSpPr txBox="1">
            <a:spLocks noChangeArrowheads="1"/>
          </p:cNvSpPr>
          <p:nvPr/>
        </p:nvSpPr>
        <p:spPr bwMode="auto">
          <a:xfrm>
            <a:off x="3153373" y="2479051"/>
            <a:ext cx="8455990" cy="30469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Thân hình chị bé nhỏ, gầy yếu, người bự những phấn như mới lột</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chị mỏng, ngắn chùn chùn, quá yếu, lại chưa quen </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Vì</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ốm yếu, chị kiếm bữa cũng chẳng đủ nên lâm v</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 cảnh nghèo túng.</a:t>
            </a:r>
            <a:endPar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descr="A picture containing text&#10;&#10;Description automatically generated">
            <a:extLst>
              <a:ext uri="{FF2B5EF4-FFF2-40B4-BE49-F238E27FC236}">
                <a16:creationId xmlns:a16="http://schemas.microsoft.com/office/drawing/2014/main" xmlns="" id="{D840A17D-D1A1-4634-89A0-B1A5AD94D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016" y="2461344"/>
            <a:ext cx="2248214" cy="2943636"/>
          </a:xfrm>
          <a:prstGeom prst="rect">
            <a:avLst/>
          </a:prstGeom>
        </p:spPr>
      </p:pic>
    </p:spTree>
    <p:extLst>
      <p:ext uri="{BB962C8B-B14F-4D97-AF65-F5344CB8AC3E}">
        <p14:creationId xmlns:p14="http://schemas.microsoft.com/office/powerpoint/2010/main" val="3106537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2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1537</Words>
  <Application>Microsoft Office PowerPoint</Application>
  <PresentationFormat>Custom</PresentationFormat>
  <Paragraphs>158</Paragraphs>
  <Slides>34</Slides>
  <Notes>19</Notes>
  <HiddenSlides>0</HiddenSlides>
  <MMClips>3</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主题</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cp:lastModifiedBy>
  <cp:revision>5</cp:revision>
  <dcterms:created xsi:type="dcterms:W3CDTF">2021-09-19T03:47:01Z</dcterms:created>
  <dcterms:modified xsi:type="dcterms:W3CDTF">2021-09-27T01:08:11Z</dcterms:modified>
</cp:coreProperties>
</file>